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72" r:id="rId5"/>
    <p:sldId id="265" r:id="rId6"/>
    <p:sldId id="268" r:id="rId7"/>
    <p:sldId id="261" r:id="rId8"/>
    <p:sldId id="262" r:id="rId9"/>
    <p:sldId id="263" r:id="rId10"/>
    <p:sldId id="264" r:id="rId11"/>
    <p:sldId id="260" r:id="rId12"/>
    <p:sldId id="266" r:id="rId13"/>
    <p:sldId id="267" r:id="rId14"/>
    <p:sldId id="271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A974"/>
    <a:srgbClr val="CBE223"/>
    <a:srgbClr val="B1D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344" y="-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8C7EA-1949-4F21-9886-A6A515F357F2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3A40225-E5F8-425D-802D-ED470A87D81D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</dgm:t>
    </dgm:pt>
    <dgm:pt modelId="{B3F49476-8844-4488-B8A4-C05CF93797FA}" type="parTrans" cxnId="{2469BC90-3465-46A4-8E66-322568162D19}">
      <dgm:prSet/>
      <dgm:spPr/>
      <dgm:t>
        <a:bodyPr/>
        <a:lstStyle/>
        <a:p>
          <a:endParaRPr lang="ru-RU"/>
        </a:p>
      </dgm:t>
    </dgm:pt>
    <dgm:pt modelId="{C708F9F5-D4DF-496F-868B-4940A9C7C25B}" type="sibTrans" cxnId="{2469BC90-3465-46A4-8E66-322568162D19}">
      <dgm:prSet/>
      <dgm:spPr/>
      <dgm:t>
        <a:bodyPr/>
        <a:lstStyle/>
        <a:p>
          <a:endParaRPr lang="ru-RU"/>
        </a:p>
      </dgm:t>
    </dgm:pt>
    <dgm:pt modelId="{E4F38E7C-EE03-4547-BFBA-A8B1F063260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формирование у детей мотивационной готовности к обучению в  школе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F8BD0AB-C966-4956-8689-A354571C8B3E}" type="parTrans" cxnId="{AD26C3DA-2AF7-49D5-A341-C743EB6D971B}">
      <dgm:prSet/>
      <dgm:spPr/>
      <dgm:t>
        <a:bodyPr/>
        <a:lstStyle/>
        <a:p>
          <a:endParaRPr lang="ru-RU"/>
        </a:p>
      </dgm:t>
    </dgm:pt>
    <dgm:pt modelId="{FB13EB70-19EF-461F-A536-819310CF16DC}" type="sibTrans" cxnId="{AD26C3DA-2AF7-49D5-A341-C743EB6D971B}">
      <dgm:prSet/>
      <dgm:spPr/>
      <dgm:t>
        <a:bodyPr/>
        <a:lstStyle/>
        <a:p>
          <a:endParaRPr lang="ru-RU"/>
        </a:p>
      </dgm:t>
    </dgm:pt>
    <dgm:pt modelId="{9542E761-C1A9-4EF7-9850-348473578D9C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</dgm:t>
    </dgm:pt>
    <dgm:pt modelId="{116669DE-3226-47ED-9860-72B047C3D566}" type="parTrans" cxnId="{BE9F404A-4FBC-4238-A9A0-29FEF188C805}">
      <dgm:prSet/>
      <dgm:spPr/>
      <dgm:t>
        <a:bodyPr/>
        <a:lstStyle/>
        <a:p>
          <a:endParaRPr lang="ru-RU"/>
        </a:p>
      </dgm:t>
    </dgm:pt>
    <dgm:pt modelId="{6D59BCDE-EE28-4B37-B62E-9B80274784FE}" type="sibTrans" cxnId="{BE9F404A-4FBC-4238-A9A0-29FEF188C805}">
      <dgm:prSet/>
      <dgm:spPr/>
      <dgm:t>
        <a:bodyPr/>
        <a:lstStyle/>
        <a:p>
          <a:endParaRPr lang="ru-RU"/>
        </a:p>
      </dgm:t>
    </dgm:pt>
    <dgm:pt modelId="{50C08E32-145C-4837-AC63-73BA78126488}">
      <dgm:prSet phldrT="[Текст]"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marL="114300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Развивающие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39285FA-1326-4126-9B20-9E68D64DF8A6}" type="parTrans" cxnId="{4F034499-D41E-4A50-9D43-8142C8C2DAD1}">
      <dgm:prSet/>
      <dgm:spPr/>
      <dgm:t>
        <a:bodyPr/>
        <a:lstStyle/>
        <a:p>
          <a:endParaRPr lang="ru-RU"/>
        </a:p>
      </dgm:t>
    </dgm:pt>
    <dgm:pt modelId="{A113ECDA-64D4-4664-8EE6-D09B789FE11A}" type="sibTrans" cxnId="{4F034499-D41E-4A50-9D43-8142C8C2DAD1}">
      <dgm:prSet/>
      <dgm:spPr/>
      <dgm:t>
        <a:bodyPr/>
        <a:lstStyle/>
        <a:p>
          <a:endParaRPr lang="ru-RU"/>
        </a:p>
      </dgm:t>
    </dgm:pt>
    <dgm:pt modelId="{85432FCF-3FFF-49F6-B19B-7E4DD885438C}">
      <dgm:prSet phldrT="[Текст]"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marL="114300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b="1" dirty="0"/>
        </a:p>
      </dgm:t>
    </dgm:pt>
    <dgm:pt modelId="{5B1F9B6B-C1C4-4FF9-B2EB-D01EED75F01C}" type="parTrans" cxnId="{C6187986-B678-48E7-BC4E-F35FB0CD25C7}">
      <dgm:prSet/>
      <dgm:spPr/>
      <dgm:t>
        <a:bodyPr/>
        <a:lstStyle/>
        <a:p>
          <a:endParaRPr lang="ru-RU"/>
        </a:p>
      </dgm:t>
    </dgm:pt>
    <dgm:pt modelId="{4FB51131-46FC-49F3-BB6F-D2C850CC508D}" type="sibTrans" cxnId="{C6187986-B678-48E7-BC4E-F35FB0CD25C7}">
      <dgm:prSet/>
      <dgm:spPr/>
      <dgm:t>
        <a:bodyPr/>
        <a:lstStyle/>
        <a:p>
          <a:endParaRPr lang="ru-RU"/>
        </a:p>
      </dgm:t>
    </dgm:pt>
    <dgm:pt modelId="{BC2C7FF1-0C3B-43D6-A23B-AA5D4C6EB9FD}">
      <dgm:prSet phldrT="[Текст]"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marL="114300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/>
        </a:p>
      </dgm:t>
    </dgm:pt>
    <dgm:pt modelId="{EFB0A910-C232-4400-8B3B-BD6177533521}" type="parTrans" cxnId="{34E28D34-4D60-4468-8A51-6431E43C6F3D}">
      <dgm:prSet/>
      <dgm:spPr/>
      <dgm:t>
        <a:bodyPr/>
        <a:lstStyle/>
        <a:p>
          <a:endParaRPr lang="ru-RU"/>
        </a:p>
      </dgm:t>
    </dgm:pt>
    <dgm:pt modelId="{446E4863-A6D1-499A-A2C8-32BDFAD1A2A1}" type="sibTrans" cxnId="{34E28D34-4D60-4468-8A51-6431E43C6F3D}">
      <dgm:prSet/>
      <dgm:spPr/>
      <dgm:t>
        <a:bodyPr/>
        <a:lstStyle/>
        <a:p>
          <a:endParaRPr lang="ru-RU"/>
        </a:p>
      </dgm:t>
    </dgm:pt>
    <dgm:pt modelId="{CA72718E-7CD2-4021-AA90-40480C2759E0}">
      <dgm:prSet phldrT="[Текст]"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marL="114300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u="none" dirty="0" smtClean="0">
              <a:uFillTx/>
              <a:latin typeface="Times New Roman" pitchFamily="18" charset="0"/>
              <a:cs typeface="Times New Roman" pitchFamily="18" charset="0"/>
            </a:rPr>
            <a:t> развивать стремление к школьному обучению, интерес к школе и        будущей новой социальной позиции школьника;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C93FF75-4950-49A0-B632-334B58609BC2}" type="parTrans" cxnId="{FE4B0356-925C-4C4F-BFA6-C9B0F7CB5D05}">
      <dgm:prSet/>
      <dgm:spPr/>
      <dgm:t>
        <a:bodyPr/>
        <a:lstStyle/>
        <a:p>
          <a:endParaRPr lang="ru-RU"/>
        </a:p>
      </dgm:t>
    </dgm:pt>
    <dgm:pt modelId="{4D2BDFB3-C256-4F5D-827A-5A5BDAD90685}" type="sibTrans" cxnId="{FE4B0356-925C-4C4F-BFA6-C9B0F7CB5D05}">
      <dgm:prSet/>
      <dgm:spPr/>
      <dgm:t>
        <a:bodyPr/>
        <a:lstStyle/>
        <a:p>
          <a:endParaRPr lang="ru-RU"/>
        </a:p>
      </dgm:t>
    </dgm:pt>
    <dgm:pt modelId="{CB670C34-68D4-45AB-832D-5E8DC957CF50}">
      <dgm:prSet phldrT="[Текст]"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marL="114300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u="none" dirty="0" smtClean="0">
              <a:uFillTx/>
              <a:latin typeface="Times New Roman" pitchFamily="18" charset="0"/>
              <a:cs typeface="Times New Roman" pitchFamily="18" charset="0"/>
            </a:rPr>
            <a:t> развивать творчески активную личность;</a:t>
          </a:r>
          <a:endParaRPr lang="ru-RU" sz="1800" u="none" dirty="0">
            <a:uFillTx/>
            <a:latin typeface="Times New Roman" pitchFamily="18" charset="0"/>
            <a:cs typeface="Times New Roman" pitchFamily="18" charset="0"/>
          </a:endParaRPr>
        </a:p>
      </dgm:t>
    </dgm:pt>
    <dgm:pt modelId="{FAFDDA3A-0B45-425C-82E5-8221D39F3127}" type="parTrans" cxnId="{360CFC3B-DD4B-41AC-8A53-0CF53D63F73A}">
      <dgm:prSet/>
      <dgm:spPr/>
      <dgm:t>
        <a:bodyPr/>
        <a:lstStyle/>
        <a:p>
          <a:endParaRPr lang="ru-RU"/>
        </a:p>
      </dgm:t>
    </dgm:pt>
    <dgm:pt modelId="{D4BF12C7-7E77-4741-8E2A-D342AD83E487}" type="sibTrans" cxnId="{360CFC3B-DD4B-41AC-8A53-0CF53D63F73A}">
      <dgm:prSet/>
      <dgm:spPr/>
      <dgm:t>
        <a:bodyPr/>
        <a:lstStyle/>
        <a:p>
          <a:endParaRPr lang="ru-RU"/>
        </a:p>
      </dgm:t>
    </dgm:pt>
    <dgm:pt modelId="{084F76D1-20B7-4475-91E6-14AB4943332F}">
      <dgm:prSet phldrT="[Текст]"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marL="114300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развивать навыки общения;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5055A37-373C-490A-8F5D-4F1A91394156}" type="parTrans" cxnId="{F718450A-46C1-4EC1-BBC8-8A0AF8A04DEB}">
      <dgm:prSet/>
      <dgm:spPr/>
      <dgm:t>
        <a:bodyPr/>
        <a:lstStyle/>
        <a:p>
          <a:endParaRPr lang="ru-RU"/>
        </a:p>
      </dgm:t>
    </dgm:pt>
    <dgm:pt modelId="{0E174461-A140-4E35-9A10-D7CD0D681FFC}" type="sibTrans" cxnId="{F718450A-46C1-4EC1-BBC8-8A0AF8A04DEB}">
      <dgm:prSet/>
      <dgm:spPr/>
      <dgm:t>
        <a:bodyPr/>
        <a:lstStyle/>
        <a:p>
          <a:endParaRPr lang="ru-RU"/>
        </a:p>
      </dgm:t>
    </dgm:pt>
    <dgm:pt modelId="{E345611A-E7A2-4301-8942-7A8BB302F6A0}">
      <dgm:prSet phldrT="[Текст]"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marL="114300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развивать основные психические процессы, необходимые для успешного обучения в школе (внимание, память, мышление).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54AE7F8-EA07-4217-96AD-4E61A98CC688}" type="parTrans" cxnId="{90F81C36-BC8C-45CF-A35B-70978252ECA7}">
      <dgm:prSet/>
      <dgm:spPr/>
      <dgm:t>
        <a:bodyPr/>
        <a:lstStyle/>
        <a:p>
          <a:endParaRPr lang="ru-RU"/>
        </a:p>
      </dgm:t>
    </dgm:pt>
    <dgm:pt modelId="{273B334B-3B8A-4F3C-85BA-15B7FD74578B}" type="sibTrans" cxnId="{90F81C36-BC8C-45CF-A35B-70978252ECA7}">
      <dgm:prSet/>
      <dgm:spPr/>
      <dgm:t>
        <a:bodyPr/>
        <a:lstStyle/>
        <a:p>
          <a:endParaRPr lang="ru-RU"/>
        </a:p>
      </dgm:t>
    </dgm:pt>
    <dgm:pt modelId="{9194249C-5731-4039-BE18-118869C72884}">
      <dgm:prSet phldrT="[Текст]"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marL="114300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Обучающие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7337145-B3B6-4143-BDD7-4ECE7D7433EE}" type="parTrans" cxnId="{F067701D-81E7-41A6-8323-95860F55CB86}">
      <dgm:prSet/>
      <dgm:spPr/>
      <dgm:t>
        <a:bodyPr/>
        <a:lstStyle/>
        <a:p>
          <a:endParaRPr lang="ru-RU"/>
        </a:p>
      </dgm:t>
    </dgm:pt>
    <dgm:pt modelId="{ABCB1007-0F76-4BA9-BB44-9F75072DE877}" type="sibTrans" cxnId="{F067701D-81E7-41A6-8323-95860F55CB86}">
      <dgm:prSet/>
      <dgm:spPr/>
      <dgm:t>
        <a:bodyPr/>
        <a:lstStyle/>
        <a:p>
          <a:endParaRPr lang="ru-RU"/>
        </a:p>
      </dgm:t>
    </dgm:pt>
    <dgm:pt modelId="{91843FCD-E44D-4E7E-9DAB-3EF7B026A00A}">
      <dgm:prSet custT="1"/>
      <dgm:spPr/>
      <dgm:t>
        <a:bodyPr/>
        <a:lstStyle/>
        <a:p>
          <a:pPr marL="114300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u="none" dirty="0" smtClean="0">
              <a:uFillTx/>
              <a:latin typeface="Times New Roman" pitchFamily="18" charset="0"/>
              <a:cs typeface="Times New Roman" pitchFamily="18" charset="0"/>
            </a:rPr>
            <a:t> формировать представления детей о школе и её значении;</a:t>
          </a:r>
          <a:endParaRPr lang="ru-RU" sz="1800" u="none" dirty="0">
            <a:uFillTx/>
            <a:latin typeface="Times New Roman" pitchFamily="18" charset="0"/>
            <a:cs typeface="Times New Roman" pitchFamily="18" charset="0"/>
          </a:endParaRPr>
        </a:p>
      </dgm:t>
    </dgm:pt>
    <dgm:pt modelId="{D001DEEF-3F8E-4314-972B-15FA8563A2DF}" type="parTrans" cxnId="{6BFD619C-E64D-470D-92A3-0939F44A720E}">
      <dgm:prSet/>
      <dgm:spPr/>
      <dgm:t>
        <a:bodyPr/>
        <a:lstStyle/>
        <a:p>
          <a:endParaRPr lang="ru-RU"/>
        </a:p>
      </dgm:t>
    </dgm:pt>
    <dgm:pt modelId="{9F94DBE2-EF44-453B-B003-C66A6267079A}" type="sibTrans" cxnId="{6BFD619C-E64D-470D-92A3-0939F44A720E}">
      <dgm:prSet/>
      <dgm:spPr/>
      <dgm:t>
        <a:bodyPr/>
        <a:lstStyle/>
        <a:p>
          <a:endParaRPr lang="ru-RU"/>
        </a:p>
      </dgm:t>
    </dgm:pt>
    <dgm:pt modelId="{98E16B16-1D0F-42B2-91C5-2347E8EB1963}">
      <dgm:prSet custT="1"/>
      <dgm:spPr/>
      <dgm:t>
        <a:bodyPr/>
        <a:lstStyle/>
        <a:p>
          <a:pPr marL="114300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u="none" dirty="0" smtClean="0">
              <a:uFillTx/>
              <a:latin typeface="Times New Roman" pitchFamily="18" charset="0"/>
              <a:cs typeface="Times New Roman" pitchFamily="18" charset="0"/>
            </a:rPr>
            <a:t> активизировать словарный запас, развивать выразительностью речи средствами вербального и невербального общения.</a:t>
          </a:r>
          <a:endParaRPr lang="ru-RU" sz="1800" u="none" dirty="0">
            <a:uFillTx/>
            <a:latin typeface="Times New Roman" pitchFamily="18" charset="0"/>
            <a:cs typeface="Times New Roman" pitchFamily="18" charset="0"/>
          </a:endParaRPr>
        </a:p>
      </dgm:t>
    </dgm:pt>
    <dgm:pt modelId="{163AAF85-C3F5-429C-978E-B0A449F86D42}" type="parTrans" cxnId="{F1378145-B89C-47D8-8CA8-08B45726EB01}">
      <dgm:prSet/>
      <dgm:spPr/>
      <dgm:t>
        <a:bodyPr/>
        <a:lstStyle/>
        <a:p>
          <a:endParaRPr lang="ru-RU"/>
        </a:p>
      </dgm:t>
    </dgm:pt>
    <dgm:pt modelId="{CE0222AC-4755-443F-B9FB-BDC910312929}" type="sibTrans" cxnId="{F1378145-B89C-47D8-8CA8-08B45726EB01}">
      <dgm:prSet/>
      <dgm:spPr/>
      <dgm:t>
        <a:bodyPr/>
        <a:lstStyle/>
        <a:p>
          <a:endParaRPr lang="ru-RU"/>
        </a:p>
      </dgm:t>
    </dgm:pt>
    <dgm:pt modelId="{EC8686D3-1B46-4E0A-8023-D2C2C81FC0D2}">
      <dgm:prSet phldrT="[Текст]"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/>
        </a:p>
      </dgm:t>
    </dgm:pt>
    <dgm:pt modelId="{E3261933-9E55-4C09-826F-A4D8F333D5B8}" type="parTrans" cxnId="{9298E3C5-884A-4530-A261-A7C762042FCA}">
      <dgm:prSet/>
      <dgm:spPr/>
      <dgm:t>
        <a:bodyPr/>
        <a:lstStyle/>
        <a:p>
          <a:endParaRPr lang="ru-RU"/>
        </a:p>
      </dgm:t>
    </dgm:pt>
    <dgm:pt modelId="{74465BAB-F1D6-4BDB-992C-5D53924ECB2A}" type="sibTrans" cxnId="{9298E3C5-884A-4530-A261-A7C762042FCA}">
      <dgm:prSet/>
      <dgm:spPr/>
      <dgm:t>
        <a:bodyPr/>
        <a:lstStyle/>
        <a:p>
          <a:endParaRPr lang="ru-RU"/>
        </a:p>
      </dgm:t>
    </dgm:pt>
    <dgm:pt modelId="{92FD9710-D08E-4A0C-A119-785860CE0294}">
      <dgm:prSet custT="1"/>
      <dgm:spPr/>
      <dgm:t>
        <a:bodyPr/>
        <a:lstStyle/>
        <a:p>
          <a:pPr marL="114300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Воспитательные</a:t>
          </a:r>
          <a:endParaRPr lang="ru-RU" sz="1800" u="none" dirty="0">
            <a:uFillTx/>
            <a:latin typeface="Times New Roman" pitchFamily="18" charset="0"/>
            <a:cs typeface="Times New Roman" pitchFamily="18" charset="0"/>
          </a:endParaRPr>
        </a:p>
      </dgm:t>
    </dgm:pt>
    <dgm:pt modelId="{454FF8AA-3267-4D40-B894-38FBC46AB391}" type="parTrans" cxnId="{CFDBFACC-4112-4CD8-8F53-D9CF9526DE8F}">
      <dgm:prSet/>
      <dgm:spPr/>
      <dgm:t>
        <a:bodyPr/>
        <a:lstStyle/>
        <a:p>
          <a:endParaRPr lang="ru-RU"/>
        </a:p>
      </dgm:t>
    </dgm:pt>
    <dgm:pt modelId="{661E8497-A3E1-4908-9468-72FFAF1F3466}" type="sibTrans" cxnId="{CFDBFACC-4112-4CD8-8F53-D9CF9526DE8F}">
      <dgm:prSet/>
      <dgm:spPr/>
      <dgm:t>
        <a:bodyPr/>
        <a:lstStyle/>
        <a:p>
          <a:endParaRPr lang="ru-RU"/>
        </a:p>
      </dgm:t>
    </dgm:pt>
    <dgm:pt modelId="{F0F75CCC-76AE-44D4-A5EF-FDC28D6F4021}">
      <dgm:prSet phldrT="[Текст]"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algn="l"/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2DA04E64-8971-46AB-9330-C4F410CAE4D4}" type="parTrans" cxnId="{4B1534A8-7BC6-4458-AA00-D8C0D359AE01}">
      <dgm:prSet/>
      <dgm:spPr/>
      <dgm:t>
        <a:bodyPr/>
        <a:lstStyle/>
        <a:p>
          <a:endParaRPr lang="ru-RU"/>
        </a:p>
      </dgm:t>
    </dgm:pt>
    <dgm:pt modelId="{2DCBBD1C-2A29-4664-B065-48CEB4F7975E}" type="sibTrans" cxnId="{4B1534A8-7BC6-4458-AA00-D8C0D359AE01}">
      <dgm:prSet/>
      <dgm:spPr/>
      <dgm:t>
        <a:bodyPr/>
        <a:lstStyle/>
        <a:p>
          <a:endParaRPr lang="ru-RU"/>
        </a:p>
      </dgm:t>
    </dgm:pt>
    <dgm:pt modelId="{87E7EFAB-E320-435A-A12E-9DADC580F190}">
      <dgm:prSet custT="1"/>
      <dgm:spPr/>
      <dgm:t>
        <a:bodyPr/>
        <a:lstStyle/>
        <a:p>
          <a:pPr marL="114300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u="none" dirty="0" smtClean="0">
              <a:uFillTx/>
              <a:latin typeface="Times New Roman" pitchFamily="18" charset="0"/>
              <a:cs typeface="Times New Roman" pitchFamily="18" charset="0"/>
            </a:rPr>
            <a:t> воспитывать  чувства взаимопонимания, дружелюбия;</a:t>
          </a:r>
          <a:endParaRPr lang="ru-RU" sz="1800" u="none" dirty="0">
            <a:uFillTx/>
            <a:latin typeface="Times New Roman" pitchFamily="18" charset="0"/>
            <a:cs typeface="Times New Roman" pitchFamily="18" charset="0"/>
          </a:endParaRPr>
        </a:p>
      </dgm:t>
    </dgm:pt>
    <dgm:pt modelId="{F2D9EF6A-79DF-4479-8E23-4AD9EE91CCCD}" type="parTrans" cxnId="{8D3F21AD-D46C-46D2-8887-DA9878339A2F}">
      <dgm:prSet/>
      <dgm:spPr/>
      <dgm:t>
        <a:bodyPr/>
        <a:lstStyle/>
        <a:p>
          <a:endParaRPr lang="ru-RU"/>
        </a:p>
      </dgm:t>
    </dgm:pt>
    <dgm:pt modelId="{58D4EA15-37A5-41F2-851D-2D9A9EAEF557}" type="sibTrans" cxnId="{8D3F21AD-D46C-46D2-8887-DA9878339A2F}">
      <dgm:prSet/>
      <dgm:spPr/>
      <dgm:t>
        <a:bodyPr/>
        <a:lstStyle/>
        <a:p>
          <a:endParaRPr lang="ru-RU"/>
        </a:p>
      </dgm:t>
    </dgm:pt>
    <dgm:pt modelId="{38D601B0-6C96-44A6-8D9C-BB8767ACC91F}">
      <dgm:prSet custT="1"/>
      <dgm:spPr/>
      <dgm:t>
        <a:bodyPr/>
        <a:lstStyle/>
        <a:p>
          <a:pPr marL="114300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воспитывать культуру общения и культуру поведения в общественных местах.</a:t>
          </a:r>
          <a:endParaRPr lang="ru-RU" sz="1800" u="none" dirty="0">
            <a:uFillTx/>
            <a:latin typeface="Times New Roman" pitchFamily="18" charset="0"/>
            <a:cs typeface="Times New Roman" pitchFamily="18" charset="0"/>
          </a:endParaRPr>
        </a:p>
      </dgm:t>
    </dgm:pt>
    <dgm:pt modelId="{F3EF1F96-D30A-48ED-B426-8BFBC849517B}" type="parTrans" cxnId="{DF5B8066-DCDE-4BE0-BF5A-BE3A616D99BD}">
      <dgm:prSet/>
      <dgm:spPr/>
      <dgm:t>
        <a:bodyPr/>
        <a:lstStyle/>
        <a:p>
          <a:endParaRPr lang="ru-RU"/>
        </a:p>
      </dgm:t>
    </dgm:pt>
    <dgm:pt modelId="{BFD0805B-A70F-4834-85AA-6F745D9B7CDF}" type="sibTrans" cxnId="{DF5B8066-DCDE-4BE0-BF5A-BE3A616D99BD}">
      <dgm:prSet/>
      <dgm:spPr/>
      <dgm:t>
        <a:bodyPr/>
        <a:lstStyle/>
        <a:p>
          <a:endParaRPr lang="ru-RU"/>
        </a:p>
      </dgm:t>
    </dgm:pt>
    <dgm:pt modelId="{A6ECC75F-57EA-4C81-893F-0BA8D67DAFBB}" type="pres">
      <dgm:prSet presAssocID="{F638C7EA-1949-4F21-9886-A6A515F357F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1CB69F-D7AE-434E-A1CF-244AFEB18283}" type="pres">
      <dgm:prSet presAssocID="{23A40225-E5F8-425D-802D-ED470A87D81D}" presName="linNode" presStyleCnt="0"/>
      <dgm:spPr/>
    </dgm:pt>
    <dgm:pt modelId="{5E2FE241-2CA5-4260-B58E-8952AD161521}" type="pres">
      <dgm:prSet presAssocID="{23A40225-E5F8-425D-802D-ED470A87D81D}" presName="parentShp" presStyleLbl="node1" presStyleIdx="0" presStyleCnt="2" custScaleX="36748" custScaleY="77872" custLinFactNeighborX="-4874" custLinFactNeighborY="4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E6455-CE46-484D-B11F-1FA71D9BB8A5}" type="pres">
      <dgm:prSet presAssocID="{23A40225-E5F8-425D-802D-ED470A87D81D}" presName="childShp" presStyleLbl="bgAccFollowNode1" presStyleIdx="0" presStyleCnt="2" custScaleX="138072" custScaleY="53083" custLinFactNeighborX="-1786" custLinFactNeighborY="-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40067-47FA-43CE-9FA6-7D47AE521FCA}" type="pres">
      <dgm:prSet presAssocID="{C708F9F5-D4DF-496F-868B-4940A9C7C25B}" presName="spacing" presStyleCnt="0"/>
      <dgm:spPr/>
    </dgm:pt>
    <dgm:pt modelId="{1B5AAA68-271F-4F72-B382-0BEA1B1FC6AA}" type="pres">
      <dgm:prSet presAssocID="{9542E761-C1A9-4EF7-9850-348473578D9C}" presName="linNode" presStyleCnt="0"/>
      <dgm:spPr/>
    </dgm:pt>
    <dgm:pt modelId="{3C42B21D-5DB9-4D7C-B6AB-038C024F3292}" type="pres">
      <dgm:prSet presAssocID="{9542E761-C1A9-4EF7-9850-348473578D9C}" presName="parentShp" presStyleLbl="node1" presStyleIdx="1" presStyleCnt="2" custScaleX="47033" custScaleY="76126" custLinFactY="-39325" custLinFactNeighborX="-2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9D9AC-72BA-42B3-A458-6D6409F3F093}" type="pres">
      <dgm:prSet presAssocID="{9542E761-C1A9-4EF7-9850-348473578D9C}" presName="childShp" presStyleLbl="bgAccFollowNode1" presStyleIdx="1" presStyleCnt="2" custScaleX="162188" custScaleY="627259" custLinFactNeighborX="2904" custLinFactNeighborY="-29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034499-D41E-4A50-9D43-8142C8C2DAD1}" srcId="{9542E761-C1A9-4EF7-9850-348473578D9C}" destId="{50C08E32-145C-4837-AC63-73BA78126488}" srcOrd="0" destOrd="0" parTransId="{239285FA-1326-4126-9B20-9E68D64DF8A6}" sibTransId="{A113ECDA-64D4-4664-8EE6-D09B789FE11A}"/>
    <dgm:cxn modelId="{4B1534A8-7BC6-4458-AA00-D8C0D359AE01}" srcId="{9542E761-C1A9-4EF7-9850-348473578D9C}" destId="{F0F75CCC-76AE-44D4-A5EF-FDC28D6F4021}" srcOrd="11" destOrd="0" parTransId="{2DA04E64-8971-46AB-9330-C4F410CAE4D4}" sibTransId="{2DCBBD1C-2A29-4664-B065-48CEB4F7975E}"/>
    <dgm:cxn modelId="{6BFD619C-E64D-470D-92A3-0939F44A720E}" srcId="{9542E761-C1A9-4EF7-9850-348473578D9C}" destId="{91843FCD-E44D-4E7E-9DAB-3EF7B026A00A}" srcOrd="6" destOrd="0" parTransId="{D001DEEF-3F8E-4314-972B-15FA8563A2DF}" sibTransId="{9F94DBE2-EF44-453B-B003-C66A6267079A}"/>
    <dgm:cxn modelId="{7D5ACD8C-9B62-48D5-BC07-091DDD9C32FF}" type="presOf" srcId="{CA72718E-7CD2-4021-AA90-40480C2759E0}" destId="{2EE9D9AC-72BA-42B3-A458-6D6409F3F093}" srcOrd="0" destOrd="1" presId="urn:microsoft.com/office/officeart/2005/8/layout/vList6"/>
    <dgm:cxn modelId="{360CFC3B-DD4B-41AC-8A53-0CF53D63F73A}" srcId="{9542E761-C1A9-4EF7-9850-348473578D9C}" destId="{CB670C34-68D4-45AB-832D-5E8DC957CF50}" srcOrd="2" destOrd="0" parTransId="{FAFDDA3A-0B45-425C-82E5-8221D39F3127}" sibTransId="{D4BF12C7-7E77-4741-8E2A-D342AD83E487}"/>
    <dgm:cxn modelId="{AD26C3DA-2AF7-49D5-A341-C743EB6D971B}" srcId="{23A40225-E5F8-425D-802D-ED470A87D81D}" destId="{E4F38E7C-EE03-4547-BFBA-A8B1F063260F}" srcOrd="0" destOrd="0" parTransId="{8F8BD0AB-C966-4956-8689-A354571C8B3E}" sibTransId="{FB13EB70-19EF-461F-A536-819310CF16DC}"/>
    <dgm:cxn modelId="{A28D5942-A9B6-405B-A0D3-2CBAA88A0331}" type="presOf" srcId="{BC2C7FF1-0C3B-43D6-A23B-AA5D4C6EB9FD}" destId="{2EE9D9AC-72BA-42B3-A458-6D6409F3F093}" srcOrd="0" destOrd="13" presId="urn:microsoft.com/office/officeart/2005/8/layout/vList6"/>
    <dgm:cxn modelId="{34E28D34-4D60-4468-8A51-6431E43C6F3D}" srcId="{9542E761-C1A9-4EF7-9850-348473578D9C}" destId="{BC2C7FF1-0C3B-43D6-A23B-AA5D4C6EB9FD}" srcOrd="13" destOrd="0" parTransId="{EFB0A910-C232-4400-8B3B-BD6177533521}" sibTransId="{446E4863-A6D1-499A-A2C8-32BDFAD1A2A1}"/>
    <dgm:cxn modelId="{4B70EFAB-FA75-4EB4-9C53-F2AB8CF9EFAA}" type="presOf" srcId="{87E7EFAB-E320-435A-A12E-9DADC580F190}" destId="{2EE9D9AC-72BA-42B3-A458-6D6409F3F093}" srcOrd="0" destOrd="9" presId="urn:microsoft.com/office/officeart/2005/8/layout/vList6"/>
    <dgm:cxn modelId="{8D3F21AD-D46C-46D2-8887-DA9878339A2F}" srcId="{9542E761-C1A9-4EF7-9850-348473578D9C}" destId="{87E7EFAB-E320-435A-A12E-9DADC580F190}" srcOrd="9" destOrd="0" parTransId="{F2D9EF6A-79DF-4479-8E23-4AD9EE91CCCD}" sibTransId="{58D4EA15-37A5-41F2-851D-2D9A9EAEF557}"/>
    <dgm:cxn modelId="{F1378145-B89C-47D8-8CA8-08B45726EB01}" srcId="{9542E761-C1A9-4EF7-9850-348473578D9C}" destId="{98E16B16-1D0F-42B2-91C5-2347E8EB1963}" srcOrd="7" destOrd="0" parTransId="{163AAF85-C3F5-429C-978E-B0A449F86D42}" sibTransId="{CE0222AC-4755-443F-B9FB-BDC910312929}"/>
    <dgm:cxn modelId="{295B68D5-63CA-4A84-9B4E-4EEF649BFF7B}" type="presOf" srcId="{CB670C34-68D4-45AB-832D-5E8DC957CF50}" destId="{2EE9D9AC-72BA-42B3-A458-6D6409F3F093}" srcOrd="0" destOrd="2" presId="urn:microsoft.com/office/officeart/2005/8/layout/vList6"/>
    <dgm:cxn modelId="{5789E69C-91FE-4AD3-9E61-EABB9E2FB5B3}" type="presOf" srcId="{98E16B16-1D0F-42B2-91C5-2347E8EB1963}" destId="{2EE9D9AC-72BA-42B3-A458-6D6409F3F093}" srcOrd="0" destOrd="7" presId="urn:microsoft.com/office/officeart/2005/8/layout/vList6"/>
    <dgm:cxn modelId="{4A69ED8A-8D29-409A-BBB8-F823E2EF7E34}" type="presOf" srcId="{50C08E32-145C-4837-AC63-73BA78126488}" destId="{2EE9D9AC-72BA-42B3-A458-6D6409F3F093}" srcOrd="0" destOrd="0" presId="urn:microsoft.com/office/officeart/2005/8/layout/vList6"/>
    <dgm:cxn modelId="{85F33400-28AD-4B63-9B27-A3051AF1A143}" type="presOf" srcId="{23A40225-E5F8-425D-802D-ED470A87D81D}" destId="{5E2FE241-2CA5-4260-B58E-8952AD161521}" srcOrd="0" destOrd="0" presId="urn:microsoft.com/office/officeart/2005/8/layout/vList6"/>
    <dgm:cxn modelId="{622BE4B0-69E5-44C2-8705-05B91DC5F450}" type="presOf" srcId="{084F76D1-20B7-4475-91E6-14AB4943332F}" destId="{2EE9D9AC-72BA-42B3-A458-6D6409F3F093}" srcOrd="0" destOrd="3" presId="urn:microsoft.com/office/officeart/2005/8/layout/vList6"/>
    <dgm:cxn modelId="{1FCABD50-8E1D-41D6-A2B5-D680593D2F88}" type="presOf" srcId="{E345611A-E7A2-4301-8942-7A8BB302F6A0}" destId="{2EE9D9AC-72BA-42B3-A458-6D6409F3F093}" srcOrd="0" destOrd="4" presId="urn:microsoft.com/office/officeart/2005/8/layout/vList6"/>
    <dgm:cxn modelId="{27B0B87C-27BC-42FF-B3BB-45E3D8481408}" type="presOf" srcId="{38D601B0-6C96-44A6-8D9C-BB8767ACC91F}" destId="{2EE9D9AC-72BA-42B3-A458-6D6409F3F093}" srcOrd="0" destOrd="10" presId="urn:microsoft.com/office/officeart/2005/8/layout/vList6"/>
    <dgm:cxn modelId="{CBA3AE1C-DDF7-4398-BDEF-64FF430361FC}" type="presOf" srcId="{91843FCD-E44D-4E7E-9DAB-3EF7B026A00A}" destId="{2EE9D9AC-72BA-42B3-A458-6D6409F3F093}" srcOrd="0" destOrd="6" presId="urn:microsoft.com/office/officeart/2005/8/layout/vList6"/>
    <dgm:cxn modelId="{D3584690-8FE5-44B1-B094-48634C8AFD8D}" type="presOf" srcId="{F0F75CCC-76AE-44D4-A5EF-FDC28D6F4021}" destId="{2EE9D9AC-72BA-42B3-A458-6D6409F3F093}" srcOrd="0" destOrd="11" presId="urn:microsoft.com/office/officeart/2005/8/layout/vList6"/>
    <dgm:cxn modelId="{61365B3F-CFBD-44F0-B5CD-E0FF18D90D7D}" type="presOf" srcId="{F638C7EA-1949-4F21-9886-A6A515F357F2}" destId="{A6ECC75F-57EA-4C81-893F-0BA8D67DAFBB}" srcOrd="0" destOrd="0" presId="urn:microsoft.com/office/officeart/2005/8/layout/vList6"/>
    <dgm:cxn modelId="{789EF2EC-537D-4CA5-B302-A13BB7C90E4B}" type="presOf" srcId="{9194249C-5731-4039-BE18-118869C72884}" destId="{2EE9D9AC-72BA-42B3-A458-6D6409F3F093}" srcOrd="0" destOrd="5" presId="urn:microsoft.com/office/officeart/2005/8/layout/vList6"/>
    <dgm:cxn modelId="{CFDBFACC-4112-4CD8-8F53-D9CF9526DE8F}" srcId="{9542E761-C1A9-4EF7-9850-348473578D9C}" destId="{92FD9710-D08E-4A0C-A119-785860CE0294}" srcOrd="8" destOrd="0" parTransId="{454FF8AA-3267-4D40-B894-38FBC46AB391}" sibTransId="{661E8497-A3E1-4908-9468-72FFAF1F3466}"/>
    <dgm:cxn modelId="{F067701D-81E7-41A6-8323-95860F55CB86}" srcId="{9542E761-C1A9-4EF7-9850-348473578D9C}" destId="{9194249C-5731-4039-BE18-118869C72884}" srcOrd="5" destOrd="0" parTransId="{87337145-B3B6-4143-BDD7-4ECE7D7433EE}" sibTransId="{ABCB1007-0F76-4BA9-BB44-9F75072DE877}"/>
    <dgm:cxn modelId="{0CC4E1ED-C837-40B4-B62C-DF563D0FB4F6}" type="presOf" srcId="{9542E761-C1A9-4EF7-9850-348473578D9C}" destId="{3C42B21D-5DB9-4D7C-B6AB-038C024F3292}" srcOrd="0" destOrd="0" presId="urn:microsoft.com/office/officeart/2005/8/layout/vList6"/>
    <dgm:cxn modelId="{FE4B0356-925C-4C4F-BFA6-C9B0F7CB5D05}" srcId="{9542E761-C1A9-4EF7-9850-348473578D9C}" destId="{CA72718E-7CD2-4021-AA90-40480C2759E0}" srcOrd="1" destOrd="0" parTransId="{8C93FF75-4950-49A0-B632-334B58609BC2}" sibTransId="{4D2BDFB3-C256-4F5D-827A-5A5BDAD90685}"/>
    <dgm:cxn modelId="{BA11E1C6-C970-455B-AD5A-33BE324EE2DB}" type="presOf" srcId="{92FD9710-D08E-4A0C-A119-785860CE0294}" destId="{2EE9D9AC-72BA-42B3-A458-6D6409F3F093}" srcOrd="0" destOrd="8" presId="urn:microsoft.com/office/officeart/2005/8/layout/vList6"/>
    <dgm:cxn modelId="{414E54F5-BEF9-40D7-9A2E-0B3B6182F9A4}" type="presOf" srcId="{E4F38E7C-EE03-4547-BFBA-A8B1F063260F}" destId="{5E6E6455-CE46-484D-B11F-1FA71D9BB8A5}" srcOrd="0" destOrd="0" presId="urn:microsoft.com/office/officeart/2005/8/layout/vList6"/>
    <dgm:cxn modelId="{F718450A-46C1-4EC1-BBC8-8A0AF8A04DEB}" srcId="{9542E761-C1A9-4EF7-9850-348473578D9C}" destId="{084F76D1-20B7-4475-91E6-14AB4943332F}" srcOrd="3" destOrd="0" parTransId="{A5055A37-373C-490A-8F5D-4F1A91394156}" sibTransId="{0E174461-A140-4E35-9A10-D7CD0D681FFC}"/>
    <dgm:cxn modelId="{BE9F404A-4FBC-4238-A9A0-29FEF188C805}" srcId="{F638C7EA-1949-4F21-9886-A6A515F357F2}" destId="{9542E761-C1A9-4EF7-9850-348473578D9C}" srcOrd="1" destOrd="0" parTransId="{116669DE-3226-47ED-9860-72B047C3D566}" sibTransId="{6D59BCDE-EE28-4B37-B62E-9B80274784FE}"/>
    <dgm:cxn modelId="{2469BC90-3465-46A4-8E66-322568162D19}" srcId="{F638C7EA-1949-4F21-9886-A6A515F357F2}" destId="{23A40225-E5F8-425D-802D-ED470A87D81D}" srcOrd="0" destOrd="0" parTransId="{B3F49476-8844-4488-B8A4-C05CF93797FA}" sibTransId="{C708F9F5-D4DF-496F-868B-4940A9C7C25B}"/>
    <dgm:cxn modelId="{943AFBAD-9562-4CD7-8A07-6E834999C65A}" type="presOf" srcId="{EC8686D3-1B46-4E0A-8023-D2C2C81FC0D2}" destId="{2EE9D9AC-72BA-42B3-A458-6D6409F3F093}" srcOrd="0" destOrd="12" presId="urn:microsoft.com/office/officeart/2005/8/layout/vList6"/>
    <dgm:cxn modelId="{296916FC-8983-4C63-B017-C60E98BCE6C6}" type="presOf" srcId="{85432FCF-3FFF-49F6-B19B-7E4DD885438C}" destId="{2EE9D9AC-72BA-42B3-A458-6D6409F3F093}" srcOrd="0" destOrd="14" presId="urn:microsoft.com/office/officeart/2005/8/layout/vList6"/>
    <dgm:cxn modelId="{90F81C36-BC8C-45CF-A35B-70978252ECA7}" srcId="{9542E761-C1A9-4EF7-9850-348473578D9C}" destId="{E345611A-E7A2-4301-8942-7A8BB302F6A0}" srcOrd="4" destOrd="0" parTransId="{854AE7F8-EA07-4217-96AD-4E61A98CC688}" sibTransId="{273B334B-3B8A-4F3C-85BA-15B7FD74578B}"/>
    <dgm:cxn modelId="{C6187986-B678-48E7-BC4E-F35FB0CD25C7}" srcId="{9542E761-C1A9-4EF7-9850-348473578D9C}" destId="{85432FCF-3FFF-49F6-B19B-7E4DD885438C}" srcOrd="14" destOrd="0" parTransId="{5B1F9B6B-C1C4-4FF9-B2EB-D01EED75F01C}" sibTransId="{4FB51131-46FC-49F3-BB6F-D2C850CC508D}"/>
    <dgm:cxn modelId="{9298E3C5-884A-4530-A261-A7C762042FCA}" srcId="{9542E761-C1A9-4EF7-9850-348473578D9C}" destId="{EC8686D3-1B46-4E0A-8023-D2C2C81FC0D2}" srcOrd="12" destOrd="0" parTransId="{E3261933-9E55-4C09-826F-A4D8F333D5B8}" sibTransId="{74465BAB-F1D6-4BDB-992C-5D53924ECB2A}"/>
    <dgm:cxn modelId="{DF5B8066-DCDE-4BE0-BF5A-BE3A616D99BD}" srcId="{9542E761-C1A9-4EF7-9850-348473578D9C}" destId="{38D601B0-6C96-44A6-8D9C-BB8767ACC91F}" srcOrd="10" destOrd="0" parTransId="{F3EF1F96-D30A-48ED-B426-8BFBC849517B}" sibTransId="{BFD0805B-A70F-4834-85AA-6F745D9B7CDF}"/>
    <dgm:cxn modelId="{35466663-5EC4-4E1C-ADE1-579721E2622B}" type="presParOf" srcId="{A6ECC75F-57EA-4C81-893F-0BA8D67DAFBB}" destId="{471CB69F-D7AE-434E-A1CF-244AFEB18283}" srcOrd="0" destOrd="0" presId="urn:microsoft.com/office/officeart/2005/8/layout/vList6"/>
    <dgm:cxn modelId="{201B9810-8CF1-4184-BF61-3F64E047D2A8}" type="presParOf" srcId="{471CB69F-D7AE-434E-A1CF-244AFEB18283}" destId="{5E2FE241-2CA5-4260-B58E-8952AD161521}" srcOrd="0" destOrd="0" presId="urn:microsoft.com/office/officeart/2005/8/layout/vList6"/>
    <dgm:cxn modelId="{245B4CC6-D4A4-4AB5-B01E-8758703BAB22}" type="presParOf" srcId="{471CB69F-D7AE-434E-A1CF-244AFEB18283}" destId="{5E6E6455-CE46-484D-B11F-1FA71D9BB8A5}" srcOrd="1" destOrd="0" presId="urn:microsoft.com/office/officeart/2005/8/layout/vList6"/>
    <dgm:cxn modelId="{F6121D63-F996-454F-A3F2-D117C7B77F0B}" type="presParOf" srcId="{A6ECC75F-57EA-4C81-893F-0BA8D67DAFBB}" destId="{EF540067-47FA-43CE-9FA6-7D47AE521FCA}" srcOrd="1" destOrd="0" presId="urn:microsoft.com/office/officeart/2005/8/layout/vList6"/>
    <dgm:cxn modelId="{C3634EF8-C3ED-431A-B58F-A07D1ABE8EF3}" type="presParOf" srcId="{A6ECC75F-57EA-4C81-893F-0BA8D67DAFBB}" destId="{1B5AAA68-271F-4F72-B382-0BEA1B1FC6AA}" srcOrd="2" destOrd="0" presId="urn:microsoft.com/office/officeart/2005/8/layout/vList6"/>
    <dgm:cxn modelId="{A5E3404B-0946-47B3-9F0D-6455DF778DA6}" type="presParOf" srcId="{1B5AAA68-271F-4F72-B382-0BEA1B1FC6AA}" destId="{3C42B21D-5DB9-4D7C-B6AB-038C024F3292}" srcOrd="0" destOrd="0" presId="urn:microsoft.com/office/officeart/2005/8/layout/vList6"/>
    <dgm:cxn modelId="{03C76727-1F9C-4D3B-A2FA-7CE5AF55C636}" type="presParOf" srcId="{1B5AAA68-271F-4F72-B382-0BEA1B1FC6AA}" destId="{2EE9D9AC-72BA-42B3-A458-6D6409F3F09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E6455-CE46-484D-B11F-1FA71D9BB8A5}">
      <dsp:nvSpPr>
        <dsp:cNvPr id="0" name=""/>
        <dsp:cNvSpPr/>
      </dsp:nvSpPr>
      <dsp:spPr>
        <a:xfrm>
          <a:off x="1742724" y="117106"/>
          <a:ext cx="9489725" cy="4980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формирование у детей мотивационной готовности к обучению в  школе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42724" y="179364"/>
        <a:ext cx="9302950" cy="373550"/>
      </dsp:txXfrm>
    </dsp:sp>
    <dsp:sp modelId="{5E2FE241-2CA5-4260-B58E-8952AD161521}">
      <dsp:nvSpPr>
        <dsp:cNvPr id="0" name=""/>
        <dsp:cNvSpPr/>
      </dsp:nvSpPr>
      <dsp:spPr>
        <a:xfrm>
          <a:off x="0" y="45229"/>
          <a:ext cx="1683799" cy="7306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Цель:</a:t>
          </a:r>
        </a:p>
      </dsp:txBody>
      <dsp:txXfrm>
        <a:off x="35668" y="80897"/>
        <a:ext cx="1612463" cy="659320"/>
      </dsp:txXfrm>
    </dsp:sp>
    <dsp:sp modelId="{2EE9D9AC-72BA-42B3-A458-6D6409F3F093}">
      <dsp:nvSpPr>
        <dsp:cNvPr id="0" name=""/>
        <dsp:cNvSpPr/>
      </dsp:nvSpPr>
      <dsp:spPr>
        <a:xfrm>
          <a:off x="1864512" y="548165"/>
          <a:ext cx="9590531" cy="58854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788726"/>
            <a:satOff val="-13699"/>
            <a:lumOff val="923"/>
            <a:alphaOff val="0"/>
          </a:schemeClr>
        </a:solidFill>
        <a:ln w="15875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Развивающие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u="none" kern="1200" dirty="0" smtClean="0">
              <a:uFillTx/>
              <a:latin typeface="Times New Roman" pitchFamily="18" charset="0"/>
              <a:cs typeface="Times New Roman" pitchFamily="18" charset="0"/>
            </a:rPr>
            <a:t> развивать стремление к школьному обучению, интерес к школе и        будущей новой социальной позиции школьника;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u="none" kern="1200" dirty="0" smtClean="0">
              <a:uFillTx/>
              <a:latin typeface="Times New Roman" pitchFamily="18" charset="0"/>
              <a:cs typeface="Times New Roman" pitchFamily="18" charset="0"/>
            </a:rPr>
            <a:t> развивать творчески активную личность;</a:t>
          </a:r>
          <a:endParaRPr lang="ru-RU" sz="1800" u="none" kern="1200" dirty="0">
            <a:uFillTx/>
            <a:latin typeface="Times New Roman" pitchFamily="18" charset="0"/>
            <a:cs typeface="Times New Roman" pitchFamily="18" charset="0"/>
          </a:endParaRPr>
        </a:p>
        <a:p>
          <a:pPr marL="114300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развивать навыки общения;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развивать основные психические процессы, необходимые для успешного обучения в школе (внимание, память, мышление).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Обучающие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u="none" kern="1200" dirty="0" smtClean="0">
              <a:uFillTx/>
              <a:latin typeface="Times New Roman" pitchFamily="18" charset="0"/>
              <a:cs typeface="Times New Roman" pitchFamily="18" charset="0"/>
            </a:rPr>
            <a:t> формировать представления детей о школе и её значении;</a:t>
          </a:r>
          <a:endParaRPr lang="ru-RU" sz="1800" u="none" kern="1200" dirty="0">
            <a:uFillTx/>
            <a:latin typeface="Times New Roman" pitchFamily="18" charset="0"/>
            <a:cs typeface="Times New Roman" pitchFamily="18" charset="0"/>
          </a:endParaRPr>
        </a:p>
        <a:p>
          <a:pPr marL="114300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u="none" kern="1200" dirty="0" smtClean="0">
              <a:uFillTx/>
              <a:latin typeface="Times New Roman" pitchFamily="18" charset="0"/>
              <a:cs typeface="Times New Roman" pitchFamily="18" charset="0"/>
            </a:rPr>
            <a:t> активизировать словарный запас, развивать выразительностью речи средствами вербального и невербального общения.</a:t>
          </a:r>
          <a:endParaRPr lang="ru-RU" sz="1800" u="none" kern="1200" dirty="0">
            <a:uFillTx/>
            <a:latin typeface="Times New Roman" pitchFamily="18" charset="0"/>
            <a:cs typeface="Times New Roman" pitchFamily="18" charset="0"/>
          </a:endParaRPr>
        </a:p>
        <a:p>
          <a:pPr marL="114300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Воспитательные</a:t>
          </a:r>
          <a:endParaRPr lang="ru-RU" sz="1800" u="none" kern="1200" dirty="0">
            <a:uFillTx/>
            <a:latin typeface="Times New Roman" pitchFamily="18" charset="0"/>
            <a:cs typeface="Times New Roman" pitchFamily="18" charset="0"/>
          </a:endParaRPr>
        </a:p>
        <a:p>
          <a:pPr marL="114300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u="none" kern="1200" dirty="0" smtClean="0">
              <a:uFillTx/>
              <a:latin typeface="Times New Roman" pitchFamily="18" charset="0"/>
              <a:cs typeface="Times New Roman" pitchFamily="18" charset="0"/>
            </a:rPr>
            <a:t> воспитывать  чувства взаимопонимания, дружелюбия;</a:t>
          </a:r>
          <a:endParaRPr lang="ru-RU" sz="1800" u="none" kern="1200" dirty="0">
            <a:uFillTx/>
            <a:latin typeface="Times New Roman" pitchFamily="18" charset="0"/>
            <a:cs typeface="Times New Roman" pitchFamily="18" charset="0"/>
          </a:endParaRPr>
        </a:p>
        <a:p>
          <a:pPr marL="114300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воспитывать культуру общения и культуру поведения в общественных местах.</a:t>
          </a:r>
          <a:endParaRPr lang="ru-RU" sz="1800" u="none" kern="1200" dirty="0">
            <a:uFillTx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800" b="1" kern="1200" dirty="0" smtClean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/>
        </a:p>
      </dsp:txBody>
      <dsp:txXfrm>
        <a:off x="1864512" y="1283845"/>
        <a:ext cx="7383491" cy="4414080"/>
      </dsp:txXfrm>
    </dsp:sp>
    <dsp:sp modelId="{3C42B21D-5DB9-4D7C-B6AB-038C024F3292}">
      <dsp:nvSpPr>
        <dsp:cNvPr id="0" name=""/>
        <dsp:cNvSpPr/>
      </dsp:nvSpPr>
      <dsp:spPr>
        <a:xfrm>
          <a:off x="3841" y="2107280"/>
          <a:ext cx="1854109" cy="714274"/>
        </a:xfrm>
        <a:prstGeom prst="roundRect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Задачи:</a:t>
          </a:r>
        </a:p>
      </dsp:txBody>
      <dsp:txXfrm>
        <a:off x="38709" y="2142148"/>
        <a:ext cx="1784373" cy="644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0BA7623-94F5-4A48-A93A-3B00A2BFD70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730F310-2D51-43B5-BF6F-1AF49B436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329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623-94F5-4A48-A93A-3B00A2BFD70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F310-2D51-43B5-BF6F-1AF49B436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805027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623-94F5-4A48-A93A-3B00A2BFD70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F310-2D51-43B5-BF6F-1AF49B436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744403"/>
      </p:ext>
    </p:extLst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623-94F5-4A48-A93A-3B00A2BFD70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F310-2D51-43B5-BF6F-1AF49B436FAB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6344071"/>
      </p:ext>
    </p:extLst>
  </p:cSld>
  <p:clrMapOvr>
    <a:masterClrMapping/>
  </p:clrMapOvr>
  <p:transition spd="slow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623-94F5-4A48-A93A-3B00A2BFD70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F310-2D51-43B5-BF6F-1AF49B436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13264"/>
      </p:ext>
    </p:extLst>
  </p:cSld>
  <p:clrMapOvr>
    <a:masterClrMapping/>
  </p:clrMapOvr>
  <p:transition spd="slow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623-94F5-4A48-A93A-3B00A2BFD70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F310-2D51-43B5-BF6F-1AF49B436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307804"/>
      </p:ext>
    </p:extLst>
  </p:cSld>
  <p:clrMapOvr>
    <a:masterClrMapping/>
  </p:clrMapOvr>
  <p:transition spd="slow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623-94F5-4A48-A93A-3B00A2BFD70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F310-2D51-43B5-BF6F-1AF49B436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66889"/>
      </p:ext>
    </p:extLst>
  </p:cSld>
  <p:clrMapOvr>
    <a:masterClrMapping/>
  </p:clrMapOvr>
  <p:transition spd="slow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623-94F5-4A48-A93A-3B00A2BFD70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F310-2D51-43B5-BF6F-1AF49B436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72596"/>
      </p:ext>
    </p:extLst>
  </p:cSld>
  <p:clrMapOvr>
    <a:masterClrMapping/>
  </p:clrMapOvr>
  <p:transition spd="slow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623-94F5-4A48-A93A-3B00A2BFD70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F310-2D51-43B5-BF6F-1AF49B436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857120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623-94F5-4A48-A93A-3B00A2BFD70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F310-2D51-43B5-BF6F-1AF49B436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8847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623-94F5-4A48-A93A-3B00A2BFD70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F310-2D51-43B5-BF6F-1AF49B436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98573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623-94F5-4A48-A93A-3B00A2BFD70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F310-2D51-43B5-BF6F-1AF49B436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86951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623-94F5-4A48-A93A-3B00A2BFD70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F310-2D51-43B5-BF6F-1AF49B436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0068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623-94F5-4A48-A93A-3B00A2BFD70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F310-2D51-43B5-BF6F-1AF49B436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80396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623-94F5-4A48-A93A-3B00A2BFD70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F310-2D51-43B5-BF6F-1AF49B436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880444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623-94F5-4A48-A93A-3B00A2BFD70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F310-2D51-43B5-BF6F-1AF49B436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533790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623-94F5-4A48-A93A-3B00A2BFD70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F310-2D51-43B5-BF6F-1AF49B436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843438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7623-94F5-4A48-A93A-3B00A2BFD70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F310-2D51-43B5-BF6F-1AF49B436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75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ransition spd="slow">
    <p:push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58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microsoft.com/office/2007/relationships/hdphoto" Target="../media/hdphoto11.wdp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64.png"/><Relationship Id="rId4" Type="http://schemas.microsoft.com/office/2007/relationships/hdphoto" Target="../media/hdphoto1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jpeg"/><Relationship Id="rId4" Type="http://schemas.openxmlformats.org/officeDocument/2006/relationships/image" Target="../media/image39.png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6.jpeg"/><Relationship Id="rId7" Type="http://schemas.openxmlformats.org/officeDocument/2006/relationships/image" Target="../media/image4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microsoft.com/office/2007/relationships/hdphoto" Target="../media/hdphoto6.wdp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8A83C444-9E54-4F3A-AF21-7783D01E0E16}"/>
              </a:ext>
            </a:extLst>
          </p:cNvPr>
          <p:cNvSpPr/>
          <p:nvPr/>
        </p:nvSpPr>
        <p:spPr>
          <a:xfrm>
            <a:off x="824459" y="280682"/>
            <a:ext cx="10480850" cy="16697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Развивающий центр «Островок знаний»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группы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«Одуванчик» МБДОУ № 311 </a:t>
            </a:r>
            <a:endParaRPr lang="ru-RU" sz="2800" dirty="0"/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745" y="1537824"/>
            <a:ext cx="7685372" cy="511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109679" y="5066676"/>
            <a:ext cx="519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BDA9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:</a:t>
            </a:r>
            <a:endParaRPr lang="en-US" sz="2400" b="1" dirty="0">
              <a:solidFill>
                <a:srgbClr val="BDA9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BDA9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Салахутдинова Н.А.</a:t>
            </a:r>
            <a:endParaRPr lang="en-US" sz="2400" b="1" dirty="0">
              <a:solidFill>
                <a:srgbClr val="BDA9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BDA9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Дмитриева О.К.</a:t>
            </a:r>
          </a:p>
        </p:txBody>
      </p:sp>
    </p:spTree>
    <p:extLst>
      <p:ext uri="{BB962C8B-B14F-4D97-AF65-F5344CB8AC3E}">
        <p14:creationId xmlns:p14="http://schemas.microsoft.com/office/powerpoint/2010/main" val="372301811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09B0844-14E9-4C8F-AEDE-A767880BD8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77202">
            <a:off x="869015" y="770426"/>
            <a:ext cx="2685306" cy="37606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ED93D90-E022-4D38-90C4-C47809FCCE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28150">
            <a:off x="8218400" y="509090"/>
            <a:ext cx="2605314" cy="37686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F9579C3-A7A1-4A86-9B00-DC7EB0A590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5413" y="1000031"/>
            <a:ext cx="3514222" cy="39674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1993830-CAB9-40DD-B696-B8F7B52CB9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47655">
            <a:off x="1653005" y="3077371"/>
            <a:ext cx="2574384" cy="374455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E2585FD-102E-4E4B-B5B8-5ADEE997D2D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21015">
            <a:off x="7700964" y="2934812"/>
            <a:ext cx="2770523" cy="37211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496" y="221673"/>
            <a:ext cx="765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игра «Будни школьника»</a:t>
            </a:r>
          </a:p>
        </p:txBody>
      </p:sp>
    </p:spTree>
    <p:extLst>
      <p:ext uri="{BB962C8B-B14F-4D97-AF65-F5344CB8AC3E}">
        <p14:creationId xmlns:p14="http://schemas.microsoft.com/office/powerpoint/2010/main" val="81010764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619DB4A-2DB7-4DDB-BED7-2AF2F5A9A3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01" r="100000">
                        <a14:foregroundMark x1="5412" y1="8828" x2="46821" y2="16250"/>
                        <a14:foregroundMark x1="31959" y1="10234" x2="22595" y2="35781"/>
                        <a14:foregroundMark x1="56529" y1="9531" x2="86168" y2="38594"/>
                        <a14:foregroundMark x1="3093" y1="59844" x2="3866" y2="96016"/>
                        <a14:foregroundMark x1="15979" y1="10234" x2="14003" y2="35078"/>
                        <a14:backgroundMark x1="94759" y1="4531" x2="97079" y2="15547"/>
                        <a14:backgroundMark x1="97509" y1="81484" x2="97079" y2="9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7327" y="3362542"/>
            <a:ext cx="2809704" cy="30897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26A4B18-3D3C-4AE4-B3A6-F6D0F79DB2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5395" y="875189"/>
            <a:ext cx="2191558" cy="56363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685" y="351969"/>
            <a:ext cx="535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Школьный рюкзак»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6" b="98516" l="3978" r="97680">
                        <a14:foregroundMark x1="20110" y1="59922" x2="32707" y2="6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00" y="710814"/>
            <a:ext cx="1874855" cy="26517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6A4B18-3D3C-4AE4-B3A6-F6D0F79DB2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242528">
            <a:off x="7711495" y="922692"/>
            <a:ext cx="3721938" cy="446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524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E5F200D-3723-4327-81F4-257B3B96E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65" b="97798" l="1245" r="97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62999">
            <a:off x="300689" y="728658"/>
            <a:ext cx="4004586" cy="470270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3BF71C3-C89E-4C5D-A8B9-08BAB938AE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91" r="99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8324">
            <a:off x="7024452" y="1388767"/>
            <a:ext cx="4749378" cy="42026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3E6555C-F3A1-4ED7-96C8-C43054CFFAF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357" l="2583" r="9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64090" y="3072411"/>
            <a:ext cx="3573486" cy="39976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7636" y="257039"/>
            <a:ext cx="9707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Литература, 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кинофильмы и мультфильмы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0860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E8C3BA7-CC69-499F-8E42-CE6641349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633591">
            <a:off x="323218" y="1915261"/>
            <a:ext cx="3276655" cy="250356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4B9863E-77F9-4AA6-92E1-0451CD0E34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98185" l="1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7546">
            <a:off x="7368176" y="943094"/>
            <a:ext cx="5124175" cy="39712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2368" y="228600"/>
            <a:ext cx="1124492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Коллекции: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«Пиши-стирай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(ластики различных форм и материалов)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Необычное перо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(ручка-линейка, ручка- указка, ручка- калькулятор, ручка- флаг)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семейного архива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 памятные школьные принадлежности 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" b="100000" l="0" r="100000">
                        <a14:backgroundMark x1="6171" y1="21254" x2="42917" y2="459"/>
                        <a14:backgroundMark x1="46985" y1="2599" x2="75316" y2="13914"/>
                        <a14:backgroundMark x1="76157" y1="15596" x2="70407" y2="36850"/>
                        <a14:backgroundMark x1="70407" y1="36850" x2="96634" y2="53823"/>
                        <a14:backgroundMark x1="1823" y1="30887" x2="2665" y2="51376"/>
                        <a14:backgroundMark x1="842" y1="69878" x2="5189" y2="79358"/>
                        <a14:backgroundMark x1="18794" y1="82110" x2="34362" y2="78135"/>
                        <a14:backgroundMark x1="35484" y1="86239" x2="55400" y2="94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5065" y="1824442"/>
            <a:ext cx="5487713" cy="50335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" b="100000" l="0" r="100000">
                        <a14:backgroundMark x1="6171" y1="21254" x2="42917" y2="459"/>
                        <a14:backgroundMark x1="46985" y1="2599" x2="75316" y2="13914"/>
                        <a14:backgroundMark x1="76157" y1="15596" x2="70407" y2="36850"/>
                        <a14:backgroundMark x1="70407" y1="36850" x2="96634" y2="53823"/>
                        <a14:backgroundMark x1="1823" y1="30887" x2="2665" y2="51376"/>
                        <a14:backgroundMark x1="842" y1="69878" x2="5189" y2="79358"/>
                        <a14:backgroundMark x1="18794" y1="82110" x2="34362" y2="78135"/>
                        <a14:backgroundMark x1="35484" y1="86239" x2="55400" y2="94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5064" y="1824442"/>
            <a:ext cx="5487713" cy="5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9292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A555D99-F2B4-4D5C-BAC3-7852F607FE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101" y="948223"/>
            <a:ext cx="5101339" cy="5157751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862" y="79598"/>
            <a:ext cx="1307138" cy="17372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69" y="4340180"/>
            <a:ext cx="1782733" cy="25178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3487" y="425003"/>
            <a:ext cx="663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етское творчество о школьной жизни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78123" y="456181"/>
            <a:ext cx="2975736" cy="5649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27662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C0524F-D3DD-4F4D-8881-DF7C69740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175" y="618517"/>
            <a:ext cx="7557236" cy="5061065"/>
          </a:xfrm>
        </p:spPr>
        <p:txBody>
          <a:bodyPr>
            <a:noAutofit/>
          </a:bodyPr>
          <a:lstStyle/>
          <a:p>
            <a:pPr algn="just"/>
            <a:r>
              <a:rPr lang="ru-RU" sz="2800" b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 организованная предметно-развивающая, творческая среда позволит каждому ребенку найти занятие по душе, поверить в свои силы и способности, научиться взаимодействовать с педагогами и сверстниками.</a:t>
            </a:r>
            <a:endParaRPr lang="ru-RU" sz="2800" b="1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84" y="2041269"/>
            <a:ext cx="3142203" cy="440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3131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124202-5906-4867-8E56-E6FB1B3D6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718" y="721549"/>
            <a:ext cx="9905998" cy="1478570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649859"/>
              </p:ext>
            </p:extLst>
          </p:nvPr>
        </p:nvGraphicFramePr>
        <p:xfrm>
          <a:off x="264731" y="139134"/>
          <a:ext cx="11455044" cy="6718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6" b="99453" l="2079" r="99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9267"/>
            <a:ext cx="2105957" cy="29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2404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C643CCE-8EC6-4CB6-A1F6-78DF421FB2D9}"/>
              </a:ext>
            </a:extLst>
          </p:cNvPr>
          <p:cNvGrpSpPr/>
          <p:nvPr/>
        </p:nvGrpSpPr>
        <p:grpSpPr>
          <a:xfrm>
            <a:off x="471055" y="1340454"/>
            <a:ext cx="10791044" cy="5391075"/>
            <a:chOff x="571500" y="942975"/>
            <a:chExt cx="11486322" cy="5452441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ACE108D-FB50-48A5-981D-DD2DB9227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500" y="942975"/>
              <a:ext cx="6592036" cy="2966416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EE02BDF0-9E7B-4BF4-885C-9373CCB69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5786" y="3429000"/>
              <a:ext cx="6592036" cy="2966416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471055" y="263236"/>
            <a:ext cx="11236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расположен в групповой комнате в стороне от активного движения детей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2908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9A42A2-5BD9-469C-9A41-B468C26C0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443" y="776856"/>
            <a:ext cx="9905998" cy="147857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8509" y="1"/>
            <a:ext cx="11533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ЦЕНТРА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Альбомы, иллюстрации для рассматривания и бесед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18" y="1253910"/>
            <a:ext cx="2068522" cy="28800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6126">
            <a:off x="8513800" y="1299039"/>
            <a:ext cx="3551671" cy="202312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273073">
            <a:off x="1007745" y="4670146"/>
            <a:ext cx="2989763" cy="16871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664324">
            <a:off x="253644" y="3060615"/>
            <a:ext cx="4002544" cy="15021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1214" y="4984125"/>
            <a:ext cx="3280852" cy="18269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232" y="899771"/>
            <a:ext cx="2133191" cy="31817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0625">
            <a:off x="4177094" y="1109602"/>
            <a:ext cx="2302174" cy="17402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143" y="3134008"/>
            <a:ext cx="1960076" cy="28291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35221">
            <a:off x="6899268" y="3552395"/>
            <a:ext cx="3315737" cy="183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8093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3CF5E96-65B8-49F4-A89D-429DBA130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3473" y="953870"/>
            <a:ext cx="4874425" cy="407280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ABA4B48-C66B-40E2-A277-BD76C88A0E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68" y="953870"/>
            <a:ext cx="2469537" cy="180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0DC51AB-6191-4991-9DA3-ED1A5C856C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68" y="2887214"/>
            <a:ext cx="2515285" cy="180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F05DF0E-DF3F-4D7E-8D48-DBD5277A8F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67" y="4854423"/>
            <a:ext cx="2413010" cy="180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36AD6D2-E486-46E4-A3CC-95CADEF798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061" y="892740"/>
            <a:ext cx="2332207" cy="180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1D953F1-959C-4A82-89C4-4AB18D6CAC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184" y="4808017"/>
            <a:ext cx="2325842" cy="180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0611F96-7032-4D3E-88F3-5534D461F34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393" y="4788356"/>
            <a:ext cx="2320370" cy="180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BE52FC9-070C-425F-8212-DEBBF51F258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063" y="2887214"/>
            <a:ext cx="2332205" cy="180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67F094E-5AFE-42CF-A776-239498790AC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0790" y="4854423"/>
            <a:ext cx="2382747" cy="180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1846" y="1"/>
            <a:ext cx="10615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Фотоальбом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«Школьные годы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чудесные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сотрудников нашего коллектива</a:t>
            </a:r>
          </a:p>
        </p:txBody>
      </p:sp>
    </p:spTree>
    <p:extLst>
      <p:ext uri="{BB962C8B-B14F-4D97-AF65-F5344CB8AC3E}">
        <p14:creationId xmlns:p14="http://schemas.microsoft.com/office/powerpoint/2010/main" val="26659563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9A42A2-5BD9-469C-9A41-B468C26C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4675" y="299803"/>
            <a:ext cx="11377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 деятельность в центре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9487" y="1880952"/>
            <a:ext cx="3182723" cy="184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2435" y="1042310"/>
            <a:ext cx="3441497" cy="275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675" y="1113582"/>
            <a:ext cx="1745858" cy="260753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62" y="4643828"/>
            <a:ext cx="3191169" cy="17950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0731" y="4706230"/>
            <a:ext cx="3080233" cy="17326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497" y="4102916"/>
            <a:ext cx="5190990" cy="23359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809" y="1363330"/>
            <a:ext cx="2652421" cy="242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7894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C7C0E14-1A9A-424A-B109-0CC92056A0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070" y="984433"/>
            <a:ext cx="3405624" cy="22603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939048-8900-42A1-A448-6159641CF3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067" y="984433"/>
            <a:ext cx="3477598" cy="2289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80" y="3839736"/>
            <a:ext cx="4195531" cy="2409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4649" y="3782628"/>
            <a:ext cx="3204992" cy="24662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5008" y="6325849"/>
            <a:ext cx="2331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2613" y="6325849"/>
            <a:ext cx="274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библиотеке»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1067" y="257577"/>
            <a:ext cx="10277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  в центре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383" y="3752664"/>
            <a:ext cx="4117210" cy="240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 flipV="1">
            <a:off x="8680361" y="3801256"/>
            <a:ext cx="1353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783294" y="6395074"/>
            <a:ext cx="398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магазине канцелярских товаров»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5972" y="257577"/>
            <a:ext cx="1947310" cy="325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60414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61256"/>
            <a:ext cx="11722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C00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Дидактические, настольные,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интерактивные игры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370" y="1397804"/>
            <a:ext cx="3612630" cy="16256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938" y="1540329"/>
            <a:ext cx="2294023" cy="1633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184" l="4520" r="98789">
                        <a14:foregroundMark x1="6295" y1="17201" x2="43180" y2="5983"/>
                        <a14:foregroundMark x1="7910" y1="53953" x2="9040" y2="67201"/>
                        <a14:foregroundMark x1="42938" y1="5769" x2="45924" y2="4167"/>
                        <a14:foregroundMark x1="53027" y1="9402" x2="56416" y2="0"/>
                        <a14:foregroundMark x1="90073" y1="14850" x2="98789" y2="17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541" y="1540329"/>
            <a:ext cx="2231350" cy="1685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" b="99903" l="9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356" y="1115145"/>
            <a:ext cx="2847560" cy="23133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67" y="4016659"/>
            <a:ext cx="4786471" cy="21539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863" y="3555032"/>
            <a:ext cx="4358776" cy="19614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2392" y="6217454"/>
            <a:ext cx="405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«Составь слово по первым буквам»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25201" y="5446214"/>
            <a:ext cx="253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портфель»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3257" y="3870717"/>
            <a:ext cx="2104659" cy="279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82561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траницы">
            <a:extLst>
              <a:ext uri="{FF2B5EF4-FFF2-40B4-BE49-F238E27FC236}">
                <a16:creationId xmlns:a16="http://schemas.microsoft.com/office/drawing/2014/main" xmlns="" id="{112A00F6-39AB-42EF-9369-7D48E56501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629" y="3627951"/>
            <a:ext cx="3645237" cy="2827456"/>
          </a:xfrm>
          <a:prstGeom prst="roundRect">
            <a:avLst/>
          </a:prstGeom>
        </p:spPr>
      </p:pic>
      <p:pic>
        <p:nvPicPr>
          <p:cNvPr id="5" name="девочки">
            <a:extLst>
              <a:ext uri="{FF2B5EF4-FFF2-40B4-BE49-F238E27FC236}">
                <a16:creationId xmlns:a16="http://schemas.microsoft.com/office/drawing/2014/main" xmlns="" id="{D4FE3140-3444-467B-91F9-8BF187F9C3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630" y="389778"/>
            <a:ext cx="3476720" cy="3115921"/>
          </a:xfrm>
          <a:prstGeom prst="roundRect">
            <a:avLst/>
          </a:prstGeom>
        </p:spPr>
      </p:pic>
      <p:pic>
        <p:nvPicPr>
          <p:cNvPr id="13" name="книга">
            <a:extLst>
              <a:ext uri="{FF2B5EF4-FFF2-40B4-BE49-F238E27FC236}">
                <a16:creationId xmlns:a16="http://schemas.microsoft.com/office/drawing/2014/main" xmlns="" id="{08D3F234-B9F2-4516-AE91-CAB6774452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9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862" y="958461"/>
            <a:ext cx="3818720" cy="2399349"/>
          </a:xfrm>
          <a:prstGeom prst="rect">
            <a:avLst/>
          </a:prstGeom>
        </p:spPr>
      </p:pic>
      <p:pic>
        <p:nvPicPr>
          <p:cNvPr id="15" name="девочка">
            <a:extLst>
              <a:ext uri="{FF2B5EF4-FFF2-40B4-BE49-F238E27FC236}">
                <a16:creationId xmlns:a16="http://schemas.microsoft.com/office/drawing/2014/main" xmlns="" id="{A35659C0-53FB-45D3-B4B7-26F42FAAA0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3" b="-5316"/>
          <a:stretch/>
        </p:blipFill>
        <p:spPr>
          <a:xfrm rot="20607052">
            <a:off x="540996" y="3908728"/>
            <a:ext cx="3565211" cy="2417977"/>
          </a:xfrm>
          <a:prstGeom prst="round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9232" y="104952"/>
            <a:ext cx="593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 книга «Азбука»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89" b="97111" l="0" r="100000">
                        <a14:backgroundMark x1="99516" y1="15667" x2="99839" y2="2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0504" y="901955"/>
            <a:ext cx="3087468" cy="448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6734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674</TotalTime>
  <Words>299</Words>
  <Application>Microsoft Office PowerPoint</Application>
  <PresentationFormat>Произвольный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Контур</vt:lpstr>
      <vt:lpstr>Презентация PowerPoint</vt:lpstr>
      <vt:lpstr> </vt:lpstr>
      <vt:lpstr>Презентация PowerPoint</vt:lpstr>
      <vt:lpstr>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Правильно организованная предметно-развивающая, творческая среда позволит каждому ребенку найти занятие по душе, поверить в свои силы и способности, научиться взаимодействовать с педагогами и сверстниками.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Салахутдинова</dc:creator>
  <cp:lastModifiedBy>RePack by Diakov</cp:lastModifiedBy>
  <cp:revision>61</cp:revision>
  <dcterms:created xsi:type="dcterms:W3CDTF">2021-03-11T05:52:39Z</dcterms:created>
  <dcterms:modified xsi:type="dcterms:W3CDTF">2021-03-17T02:24:48Z</dcterms:modified>
</cp:coreProperties>
</file>