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6" d="100"/>
          <a:sy n="106" d="100"/>
        </p:scale>
        <p:origin x="-192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A17C-8DA5-404A-822A-CFB0A9A02AD0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929B-427C-4492-ABB8-C86225229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62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A17C-8DA5-404A-822A-CFB0A9A02AD0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929B-427C-4492-ABB8-C86225229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80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A17C-8DA5-404A-822A-CFB0A9A02AD0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929B-427C-4492-ABB8-C86225229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24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A17C-8DA5-404A-822A-CFB0A9A02AD0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929B-427C-4492-ABB8-C86225229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6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A17C-8DA5-404A-822A-CFB0A9A02AD0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929B-427C-4492-ABB8-C86225229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29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A17C-8DA5-404A-822A-CFB0A9A02AD0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929B-427C-4492-ABB8-C86225229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15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A17C-8DA5-404A-822A-CFB0A9A02AD0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929B-427C-4492-ABB8-C86225229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47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A17C-8DA5-404A-822A-CFB0A9A02AD0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929B-427C-4492-ABB8-C86225229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0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A17C-8DA5-404A-822A-CFB0A9A02AD0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929B-427C-4492-ABB8-C86225229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48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A17C-8DA5-404A-822A-CFB0A9A02AD0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929B-427C-4492-ABB8-C86225229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8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A17C-8DA5-404A-822A-CFB0A9A02AD0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929B-427C-4492-ABB8-C86225229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12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5A17C-8DA5-404A-822A-CFB0A9A02AD0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C929B-427C-4492-ABB8-C86225229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63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audio" Target="../media/audio1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7.xml"/><Relationship Id="rId7" Type="http://schemas.microsoft.com/office/2007/relationships/hdphoto" Target="../media/hdphoto4.wdp"/><Relationship Id="rId12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1066" y="0"/>
              <a:ext cx="7190564" cy="6858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905432" y="4085303"/>
              <a:ext cx="3967316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</a:rPr>
                <a:t>Интерактивная игра</a:t>
              </a:r>
            </a:p>
            <a:p>
              <a:pPr algn="ctr"/>
              <a:endParaRPr lang="ru-RU" sz="2000" dirty="0">
                <a:solidFill>
                  <a:schemeClr val="bg1"/>
                </a:solidFill>
              </a:endParaRPr>
            </a:p>
            <a:p>
              <a:pPr algn="ctr"/>
              <a:r>
                <a:rPr lang="ru-RU" sz="2800" dirty="0">
                  <a:solidFill>
                    <a:schemeClr val="bg1"/>
                  </a:solidFill>
                </a:rPr>
                <a:t>«СОБЕРИ ПОРТФЕЛЬ»</a:t>
              </a:r>
            </a:p>
            <a:p>
              <a:pPr algn="ctr"/>
              <a:endParaRPr lang="ru-RU" sz="2000" dirty="0">
                <a:solidFill>
                  <a:schemeClr val="bg1"/>
                </a:solidFill>
              </a:endParaRPr>
            </a:p>
            <a:p>
              <a:pPr algn="ctr"/>
              <a:r>
                <a:rPr lang="ru-RU" sz="2000" dirty="0">
                  <a:solidFill>
                    <a:schemeClr val="bg1"/>
                  </a:solidFill>
                </a:rPr>
                <a:t>Николаева Лилия Викторовна, </a:t>
              </a:r>
              <a:r>
                <a:rPr lang="ru-RU" sz="1600" dirty="0">
                  <a:solidFill>
                    <a:schemeClr val="bg1"/>
                  </a:solidFill>
                </a:rPr>
                <a:t>музыкальный руководитель МБДОУ № 311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599">
                          <a14:foregroundMark x1="36306" y1="45464" x2="36306" y2="45464"/>
                          <a14:foregroundMark x1="50955" y1="50302" x2="50955" y2="50302"/>
                          <a14:foregroundMark x1="50955" y1="49496" x2="48153" y2="49496"/>
                          <a14:foregroundMark x1="38599" y1="47278" x2="38599" y2="46371"/>
                          <a14:foregroundMark x1="75541" y1="62802" x2="82293" y2="56956"/>
                          <a14:foregroundMark x1="73885" y1="41028" x2="85732" y2="33972"/>
                          <a14:foregroundMark x1="36943" y1="25101" x2="38599" y2="17944"/>
                          <a14:foregroundMark x1="31338" y1="15323" x2="31338" y2="17540"/>
                          <a14:foregroundMark x1="32484" y1="25907" x2="32484" y2="30847"/>
                          <a14:foregroundMark x1="10064" y1="67238" x2="6115" y2="73790"/>
                          <a14:foregroundMark x1="5605" y1="74294" x2="12229" y2="73790"/>
                          <a14:foregroundMark x1="27898" y1="74698" x2="48662" y2="78730"/>
                          <a14:foregroundMark x1="76178" y1="86290" x2="82930" y2="80040"/>
                          <a14:foregroundMark x1="82293" y1="83569" x2="80127" y2="87097"/>
                          <a14:foregroundMark x1="24586" y1="85786" x2="32484" y2="81351"/>
                          <a14:foregroundMark x1="48662" y1="55645" x2="48662" y2="55645"/>
                          <a14:foregroundMark x1="36306" y1="50806" x2="36306" y2="50806"/>
                          <a14:foregroundMark x1="83949" y1="30343" x2="89045" y2="24194"/>
                          <a14:foregroundMark x1="86752" y1="32157" x2="77834" y2="321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91630" y="3237070"/>
              <a:ext cx="2631880" cy="3325962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5187">
            <a:off x="9509817" y="246065"/>
            <a:ext cx="1963996" cy="2124321"/>
          </a:xfrm>
          <a:prstGeom prst="rect">
            <a:avLst/>
          </a:prstGeom>
        </p:spPr>
      </p:pic>
      <p:pic>
        <p:nvPicPr>
          <p:cNvPr id="8" name="p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72"/>
                  <p14:fade out="5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87896" y="1165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21043" y="0"/>
            <a:ext cx="12232085" cy="6858000"/>
            <a:chOff x="238540" y="1791557"/>
            <a:chExt cx="12232085" cy="685800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38540" y="1791557"/>
              <a:ext cx="12192000" cy="685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73776" y="1791557"/>
              <a:ext cx="2796849" cy="4159045"/>
            </a:xfrm>
            <a:prstGeom prst="rect">
              <a:avLst/>
            </a:prstGeom>
          </p:spPr>
        </p:pic>
      </p:grpSp>
      <p:pic>
        <p:nvPicPr>
          <p:cNvPr id="5" name="тетрадки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5392" y="6148"/>
            <a:ext cx="2254782" cy="2946359"/>
          </a:xfrm>
          <a:prstGeom prst="rect">
            <a:avLst/>
          </a:prstGeom>
        </p:spPr>
      </p:pic>
      <p:pic>
        <p:nvPicPr>
          <p:cNvPr id="8" name="ручки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0824" y="798443"/>
            <a:ext cx="1500939" cy="1658058"/>
          </a:xfrm>
          <a:prstGeom prst="rect">
            <a:avLst/>
          </a:prstGeom>
        </p:spPr>
      </p:pic>
      <p:pic>
        <p:nvPicPr>
          <p:cNvPr id="6" name="альбом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932" y="446902"/>
            <a:ext cx="2066723" cy="2831765"/>
          </a:xfrm>
          <a:prstGeom prst="rect">
            <a:avLst/>
          </a:prstGeom>
        </p:spPr>
      </p:pic>
      <p:pic>
        <p:nvPicPr>
          <p:cNvPr id="9" name="книги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96" y="3924445"/>
            <a:ext cx="2194750" cy="2606532"/>
          </a:xfrm>
          <a:prstGeom prst="rect">
            <a:avLst/>
          </a:prstGeom>
        </p:spPr>
      </p:pic>
      <p:pic>
        <p:nvPicPr>
          <p:cNvPr id="12" name="букварь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88341">
            <a:off x="2888662" y="3189376"/>
            <a:ext cx="1844160" cy="2462149"/>
          </a:xfrm>
          <a:prstGeom prst="rect">
            <a:avLst/>
          </a:prstGeom>
        </p:spPr>
      </p:pic>
      <p:pic>
        <p:nvPicPr>
          <p:cNvPr id="10" name="карандаши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075" y="4682493"/>
            <a:ext cx="1206625" cy="1614109"/>
          </a:xfrm>
          <a:prstGeom prst="rect">
            <a:avLst/>
          </a:prstGeom>
        </p:spPr>
      </p:pic>
      <p:pic>
        <p:nvPicPr>
          <p:cNvPr id="15" name="кубики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27" y="596206"/>
            <a:ext cx="2072820" cy="2615411"/>
          </a:xfrm>
          <a:prstGeom prst="rect">
            <a:avLst/>
          </a:prstGeom>
        </p:spPr>
      </p:pic>
      <p:pic>
        <p:nvPicPr>
          <p:cNvPr id="3" name="шоколадка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041" y="3051350"/>
            <a:ext cx="801298" cy="1215113"/>
          </a:xfrm>
          <a:prstGeom prst="rect">
            <a:avLst/>
          </a:prstGeom>
        </p:spPr>
      </p:pic>
      <p:pic>
        <p:nvPicPr>
          <p:cNvPr id="7" name="мяч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491" y="4671536"/>
            <a:ext cx="1859441" cy="18594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381" b="96429" l="4907" r="95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3747" y="2797129"/>
            <a:ext cx="3420930" cy="40608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8655" y="419182"/>
            <a:ext cx="1171354" cy="194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875E-6 -7.40741E-7 L 0.41888 0.5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2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47000" decel="53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45833E-6 1.48148E-6 L 0.60117 0.5152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52" y="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0833E-6 -0.04537 L 0.2017 0.02824 C 0.24362 0.04491 0.30664 0.05393 0.37279 0.05393 C 0.44805 0.05393 0.50834 0.04491 0.55026 0.02824 L 0.75209 -0.04537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04" y="49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.55112E-17 0.0676 L 0.15417 0.05741 C 0.1862 0.0551 0.23451 0.05394 0.28516 0.05394 C 0.34258 0.05394 0.3888 0.0551 0.42083 0.05741 L 0.57513 0.0676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-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2.96296E-6 L 0.26302 0.015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1" y="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66667E-6 2.22222E-6 L 0.20651 0.5837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29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-640464" y="0"/>
            <a:ext cx="12790471" cy="6858000"/>
            <a:chOff x="-598471" y="0"/>
            <a:chExt cx="12790471" cy="685800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991174">
              <a:off x="-541396" y="-5340"/>
              <a:ext cx="3649828" cy="3763978"/>
            </a:xfrm>
            <a:custGeom>
              <a:avLst/>
              <a:gdLst>
                <a:gd name="connsiteX0" fmla="*/ 0 w 3649828"/>
                <a:gd name="connsiteY0" fmla="*/ 3708270 h 3763978"/>
                <a:gd name="connsiteX1" fmla="*/ 66046 w 3649828"/>
                <a:gd name="connsiteY1" fmla="*/ 3763978 h 3763978"/>
                <a:gd name="connsiteX2" fmla="*/ 0 w 3649828"/>
                <a:gd name="connsiteY2" fmla="*/ 3763978 h 3763978"/>
                <a:gd name="connsiteX3" fmla="*/ 0 w 3649828"/>
                <a:gd name="connsiteY3" fmla="*/ 0 h 3763978"/>
                <a:gd name="connsiteX4" fmla="*/ 3649828 w 3649828"/>
                <a:gd name="connsiteY4" fmla="*/ 0 h 3763978"/>
                <a:gd name="connsiteX5" fmla="*/ 3649828 w 3649828"/>
                <a:gd name="connsiteY5" fmla="*/ 3763978 h 3763978"/>
                <a:gd name="connsiteX6" fmla="*/ 2056128 w 3649828"/>
                <a:gd name="connsiteY6" fmla="*/ 3763978 h 3763978"/>
                <a:gd name="connsiteX7" fmla="*/ 0 w 3649828"/>
                <a:gd name="connsiteY7" fmla="*/ 2029667 h 3763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9828" h="3763978">
                  <a:moveTo>
                    <a:pt x="0" y="3708270"/>
                  </a:moveTo>
                  <a:lnTo>
                    <a:pt x="66046" y="3763978"/>
                  </a:lnTo>
                  <a:lnTo>
                    <a:pt x="0" y="3763978"/>
                  </a:lnTo>
                  <a:close/>
                  <a:moveTo>
                    <a:pt x="0" y="0"/>
                  </a:moveTo>
                  <a:lnTo>
                    <a:pt x="3649828" y="0"/>
                  </a:lnTo>
                  <a:lnTo>
                    <a:pt x="3649828" y="3763978"/>
                  </a:lnTo>
                  <a:lnTo>
                    <a:pt x="2056128" y="3763978"/>
                  </a:lnTo>
                  <a:lnTo>
                    <a:pt x="0" y="2029667"/>
                  </a:lnTo>
                  <a:close/>
                </a:path>
              </a:pathLst>
            </a:custGeom>
          </p:spPr>
        </p:pic>
      </p:grpSp>
      <p:pic>
        <p:nvPicPr>
          <p:cNvPr id="9" name="ножницы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56126">
            <a:off x="6752125" y="60464"/>
            <a:ext cx="1132277" cy="2075840"/>
          </a:xfrm>
          <a:prstGeom prst="rect">
            <a:avLst/>
          </a:prstGeom>
        </p:spPr>
      </p:pic>
      <p:pic>
        <p:nvPicPr>
          <p:cNvPr id="10" name="тетрадь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960" y="3373951"/>
            <a:ext cx="2048608" cy="2358525"/>
          </a:xfrm>
          <a:prstGeom prst="rect">
            <a:avLst/>
          </a:prstGeom>
        </p:spPr>
      </p:pic>
      <p:pic>
        <p:nvPicPr>
          <p:cNvPr id="11" name="каранаши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5838" y="175183"/>
            <a:ext cx="1727655" cy="2323740"/>
          </a:xfrm>
          <a:prstGeom prst="rect">
            <a:avLst/>
          </a:prstGeom>
        </p:spPr>
      </p:pic>
      <p:pic>
        <p:nvPicPr>
          <p:cNvPr id="12" name="линейка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3779">
            <a:off x="3086160" y="723770"/>
            <a:ext cx="2715194" cy="705879"/>
          </a:xfrm>
          <a:prstGeom prst="rect">
            <a:avLst/>
          </a:prstGeom>
        </p:spPr>
      </p:pic>
      <p:pic>
        <p:nvPicPr>
          <p:cNvPr id="13" name="резинка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7750" y="1692228"/>
            <a:ext cx="1287590" cy="900173"/>
          </a:xfrm>
          <a:prstGeom prst="rect">
            <a:avLst/>
          </a:prstGeom>
        </p:spPr>
      </p:pic>
      <p:pic>
        <p:nvPicPr>
          <p:cNvPr id="16" name="мишка5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709318" y="2962666"/>
            <a:ext cx="1663376" cy="2832847"/>
          </a:xfrm>
          <a:prstGeom prst="rect">
            <a:avLst/>
          </a:prstGeom>
        </p:spPr>
      </p:pic>
      <p:pic>
        <p:nvPicPr>
          <p:cNvPr id="17" name="кукла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251" y="1604629"/>
            <a:ext cx="1616248" cy="2484138"/>
          </a:xfrm>
          <a:prstGeom prst="rect">
            <a:avLst/>
          </a:prstGeom>
        </p:spPr>
      </p:pic>
      <p:pic>
        <p:nvPicPr>
          <p:cNvPr id="18" name="букварь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88341">
            <a:off x="8086109" y="1143511"/>
            <a:ext cx="1718989" cy="2295033"/>
          </a:xfrm>
          <a:prstGeom prst="rect">
            <a:avLst/>
          </a:prstGeom>
        </p:spPr>
      </p:pic>
      <p:pic>
        <p:nvPicPr>
          <p:cNvPr id="20" name="пенал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219" y="4328272"/>
            <a:ext cx="2087853" cy="1954435"/>
          </a:xfrm>
          <a:prstGeom prst="rect">
            <a:avLst/>
          </a:prstGeom>
        </p:spPr>
      </p:pic>
      <p:pic>
        <p:nvPicPr>
          <p:cNvPr id="21" name="точилка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248" y="2932919"/>
            <a:ext cx="1019788" cy="740232"/>
          </a:xfrm>
          <a:prstGeom prst="rect">
            <a:avLst/>
          </a:prstGeom>
        </p:spPr>
      </p:pic>
      <p:pic>
        <p:nvPicPr>
          <p:cNvPr id="3" name="зеркало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44354">
            <a:off x="5059143" y="4280074"/>
            <a:ext cx="847417" cy="21276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94" y="3450637"/>
            <a:ext cx="2885071" cy="35321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220" y="302000"/>
            <a:ext cx="1155709" cy="192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1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animClr clrSpc="rgb" dir="cw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1.11111E-6 L -0.24245 0.1041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22" y="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1.48148E-6 L -0.20339 0.48773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9" y="24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125E-6 -4.44444E-6 L -0.24153 0.61112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30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125E-6 -2.96296E-6 L -0.4888 0.35417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40" y="177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95833E-6 2.22222E-6 L -0.30963 2.22222E-6 C -0.44843 2.22222E-6 -0.61927 0.1206 -0.61927 0.21875 L -0.61927 0.4375 " pathEditMode="relative" rAng="0" ptsTypes="AAAA">
                                      <p:cBhvr>
                                        <p:cTn id="3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64" y="21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2.59259E-6 L -0.80585 0.6037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99" y="30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66667E-6 -0.08194 L -0.28463 -0.08194 C -0.41224 -0.08194 -0.56927 -0.05023 -0.56927 -0.02477 L -0.56927 0.03357 " pathEditMode="relative" rAng="0" ptsTypes="AAAA">
                                      <p:cBhvr>
                                        <p:cTn id="4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64" y="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16667E-7 4.81481E-6 L -0.5125 0.6155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25" y="30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repeatCount="2000" accel="37000" decel="45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5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repeatCount="2000" accel="24000" decel="29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5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repeatCount="2000" accel="35000" decel="33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6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214493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6579" y1="3650" x2="15191" y2="43252"/>
                        <a14:backgroundMark x1="93301" y1="4425" x2="81340" y2="23783"/>
                        <a14:backgroundMark x1="67823" y1="1991" x2="70455" y2="10619"/>
                        <a14:backgroundMark x1="57297" y1="7854" x2="58852" y2="19690"/>
                        <a14:backgroundMark x1="39234" y1="15487" x2="47488" y2="26991"/>
                        <a14:backgroundMark x1="49402" y1="26991" x2="56579" y2="26991"/>
                        <a14:backgroundMark x1="73804" y1="33850" x2="93301" y2="43252"/>
                        <a14:backgroundMark x1="74163" y1="46350" x2="98923" y2="72124"/>
                        <a14:backgroundMark x1="2512" y1="78319" x2="23445" y2="97788"/>
                        <a14:backgroundMark x1="75718" y1="24889" x2="74163" y2="26217"/>
                        <a14:backgroundMark x1="73804" y1="47124" x2="71890" y2="41593"/>
                        <a14:backgroundMark x1="82057" y1="60619" x2="79426" y2="57854"/>
                        <a14:backgroundMark x1="84330" y1="79425" x2="84330" y2="79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7869" y="859897"/>
            <a:ext cx="1192731" cy="1289747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603114" y="456762"/>
            <a:ext cx="11060641" cy="6401238"/>
            <a:chOff x="603114" y="456762"/>
            <a:chExt cx="11060641" cy="640123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62" b="98107" l="0" r="97297">
                          <a14:foregroundMark x1="59073" y1="77603" x2="59073" y2="77603"/>
                          <a14:backgroundMark x1="11583" y1="13249" x2="11583" y2="13249"/>
                          <a14:backgroundMark x1="10039" y1="8517" x2="16988" y2="22397"/>
                          <a14:backgroundMark x1="20463" y1="4732" x2="24710" y2="18927"/>
                          <a14:backgroundMark x1="11583" y1="17981" x2="14672" y2="22713"/>
                          <a14:backgroundMark x1="34363" y1="4732" x2="48649" y2="4732"/>
                          <a14:backgroundMark x1="76062" y1="5994" x2="76448" y2="119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18903" y="3735421"/>
              <a:ext cx="2544852" cy="3122579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81" b="96429" l="4907" r="955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114" y="3513067"/>
              <a:ext cx="2817815" cy="334493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1250" r="100000">
                          <a14:foregroundMark x1="16375" y1="13716" x2="22125" y2="29894"/>
                          <a14:foregroundMark x1="29750" y1="39508" x2="26125" y2="92497"/>
                          <a14:foregroundMark x1="31875" y1="33646" x2="35500" y2="59555"/>
                          <a14:foregroundMark x1="41750" y1="43259" x2="45750" y2="62016"/>
                          <a14:foregroundMark x1="39875" y1="40328" x2="21750" y2="40328"/>
                          <a14:foregroundMark x1="6625" y1="33646" x2="14125" y2="43259"/>
                          <a14:foregroundMark x1="19875" y1="42907" x2="30625" y2="34467"/>
                          <a14:foregroundMark x1="24375" y1="54513" x2="23875" y2="60375"/>
                          <a14:foregroundMark x1="27500" y1="93787" x2="20875" y2="97069"/>
                          <a14:foregroundMark x1="34125" y1="87104" x2="35500" y2="957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4631" y="456762"/>
              <a:ext cx="5999345" cy="6396801"/>
            </a:xfrm>
            <a:prstGeom prst="rect">
              <a:avLst/>
            </a:prstGeom>
          </p:spPr>
        </p:pic>
      </p:grpSp>
      <p:pic>
        <p:nvPicPr>
          <p:cNvPr id="11" name="шк звоно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 out="50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683069" y="1199970"/>
            <a:ext cx="609600" cy="609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6667" r="94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85" y="725335"/>
            <a:ext cx="2900246" cy="206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9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15</Words>
  <Application>Microsoft Office PowerPoint</Application>
  <PresentationFormat>Произвольный</PresentationFormat>
  <Paragraphs>5</Paragraphs>
  <Slides>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RePack by Diakov</cp:lastModifiedBy>
  <cp:revision>31</cp:revision>
  <dcterms:created xsi:type="dcterms:W3CDTF">2021-02-05T07:01:38Z</dcterms:created>
  <dcterms:modified xsi:type="dcterms:W3CDTF">2021-03-17T02:27:37Z</dcterms:modified>
</cp:coreProperties>
</file>