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69" r:id="rId4"/>
    <p:sldId id="262" r:id="rId5"/>
    <p:sldId id="270" r:id="rId6"/>
    <p:sldId id="261" r:id="rId7"/>
    <p:sldId id="274" r:id="rId8"/>
    <p:sldId id="272" r:id="rId9"/>
    <p:sldId id="276" r:id="rId10"/>
    <p:sldId id="267" r:id="rId11"/>
    <p:sldId id="275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528" y="-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104-93D9-45D8-A8CB-FFE7434D14A5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DB49-5A7B-4FA2-8BE8-747F9E175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24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104-93D9-45D8-A8CB-FFE7434D14A5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DB49-5A7B-4FA2-8BE8-747F9E175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4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104-93D9-45D8-A8CB-FFE7434D14A5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DB49-5A7B-4FA2-8BE8-747F9E175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9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104-93D9-45D8-A8CB-FFE7434D14A5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DB49-5A7B-4FA2-8BE8-747F9E175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104-93D9-45D8-A8CB-FFE7434D14A5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DB49-5A7B-4FA2-8BE8-747F9E175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6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104-93D9-45D8-A8CB-FFE7434D14A5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DB49-5A7B-4FA2-8BE8-747F9E175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2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104-93D9-45D8-A8CB-FFE7434D14A5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DB49-5A7B-4FA2-8BE8-747F9E175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5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104-93D9-45D8-A8CB-FFE7434D14A5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DB49-5A7B-4FA2-8BE8-747F9E175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3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104-93D9-45D8-A8CB-FFE7434D14A5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DB49-5A7B-4FA2-8BE8-747F9E175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104-93D9-45D8-A8CB-FFE7434D14A5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DB49-5A7B-4FA2-8BE8-747F9E175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4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104-93D9-45D8-A8CB-FFE7434D14A5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DB49-5A7B-4FA2-8BE8-747F9E175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0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6104-93D9-45D8-A8CB-FFE7434D14A5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DB49-5A7B-4FA2-8BE8-747F9E175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3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3.png"/><Relationship Id="rId5" Type="http://schemas.openxmlformats.org/officeDocument/2006/relationships/image" Target="../media/image42.png"/><Relationship Id="rId10" Type="http://schemas.openxmlformats.org/officeDocument/2006/relationships/image" Target="../media/image7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8.png"/><Relationship Id="rId5" Type="http://schemas.openxmlformats.org/officeDocument/2006/relationships/image" Target="../media/image50.png"/><Relationship Id="rId10" Type="http://schemas.openxmlformats.org/officeDocument/2006/relationships/image" Target="../media/image7.png"/><Relationship Id="rId4" Type="http://schemas.openxmlformats.org/officeDocument/2006/relationships/image" Target="../media/image49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8.png"/><Relationship Id="rId5" Type="http://schemas.openxmlformats.org/officeDocument/2006/relationships/image" Target="../media/image35.png"/><Relationship Id="rId10" Type="http://schemas.openxmlformats.org/officeDocument/2006/relationships/image" Target="../media/image21.png"/><Relationship Id="rId4" Type="http://schemas.openxmlformats.org/officeDocument/2006/relationships/image" Target="../media/image34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711198" y="-447069"/>
            <a:ext cx="12903198" cy="7486498"/>
            <a:chOff x="-711198" y="-447069"/>
            <a:chExt cx="12903198" cy="748649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532" t="-3282" b="-1751"/>
            <a:stretch>
              <a:fillRect/>
            </a:stretch>
          </p:blipFill>
          <p:spPr>
            <a:xfrm>
              <a:off x="-711198" y="-447069"/>
              <a:ext cx="12903198" cy="7486497"/>
            </a:xfrm>
            <a:custGeom>
              <a:avLst/>
              <a:gdLst>
                <a:gd name="connsiteX0" fmla="*/ 696686 w 12758057"/>
                <a:gd name="connsiteY0" fmla="*/ 231327 h 7402285"/>
                <a:gd name="connsiteX1" fmla="*/ 12758057 w 12758057"/>
                <a:gd name="connsiteY1" fmla="*/ 231327 h 7402285"/>
                <a:gd name="connsiteX2" fmla="*/ 12758057 w 12758057"/>
                <a:gd name="connsiteY2" fmla="*/ 7278914 h 7402285"/>
                <a:gd name="connsiteX3" fmla="*/ 696686 w 12758057"/>
                <a:gd name="connsiteY3" fmla="*/ 7278914 h 7402285"/>
                <a:gd name="connsiteX4" fmla="*/ 0 w 12758057"/>
                <a:gd name="connsiteY4" fmla="*/ 0 h 7402285"/>
                <a:gd name="connsiteX5" fmla="*/ 696686 w 12758057"/>
                <a:gd name="connsiteY5" fmla="*/ 0 h 7402285"/>
                <a:gd name="connsiteX6" fmla="*/ 696686 w 12758057"/>
                <a:gd name="connsiteY6" fmla="*/ 231327 h 7402285"/>
                <a:gd name="connsiteX7" fmla="*/ 315043 w 12758057"/>
                <a:gd name="connsiteY7" fmla="*/ 231327 h 7402285"/>
                <a:gd name="connsiteX8" fmla="*/ 315043 w 12758057"/>
                <a:gd name="connsiteY8" fmla="*/ 7278914 h 7402285"/>
                <a:gd name="connsiteX9" fmla="*/ 696686 w 12758057"/>
                <a:gd name="connsiteY9" fmla="*/ 7278914 h 7402285"/>
                <a:gd name="connsiteX10" fmla="*/ 696686 w 12758057"/>
                <a:gd name="connsiteY10" fmla="*/ 7402285 h 7402285"/>
                <a:gd name="connsiteX11" fmla="*/ 0 w 12758057"/>
                <a:gd name="connsiteY11" fmla="*/ 7402285 h 740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58057" h="7402285">
                  <a:moveTo>
                    <a:pt x="696686" y="231327"/>
                  </a:moveTo>
                  <a:lnTo>
                    <a:pt x="12758057" y="231327"/>
                  </a:lnTo>
                  <a:lnTo>
                    <a:pt x="12758057" y="7278914"/>
                  </a:lnTo>
                  <a:lnTo>
                    <a:pt x="696686" y="7278914"/>
                  </a:lnTo>
                  <a:close/>
                  <a:moveTo>
                    <a:pt x="0" y="0"/>
                  </a:moveTo>
                  <a:lnTo>
                    <a:pt x="696686" y="0"/>
                  </a:lnTo>
                  <a:lnTo>
                    <a:pt x="696686" y="231327"/>
                  </a:lnTo>
                  <a:lnTo>
                    <a:pt x="315043" y="231327"/>
                  </a:lnTo>
                  <a:lnTo>
                    <a:pt x="315043" y="7278914"/>
                  </a:lnTo>
                  <a:lnTo>
                    <a:pt x="696686" y="7278914"/>
                  </a:lnTo>
                  <a:lnTo>
                    <a:pt x="696686" y="7402285"/>
                  </a:lnTo>
                  <a:lnTo>
                    <a:pt x="0" y="7402285"/>
                  </a:lnTo>
                  <a:close/>
                </a:path>
              </a:pathLst>
            </a:cu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383" y="4692266"/>
              <a:ext cx="2048434" cy="234716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1020" y="4692265"/>
              <a:ext cx="2231329" cy="234716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8794" y="4692264"/>
              <a:ext cx="2097206" cy="2347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37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376494" y="3429000"/>
            <a:ext cx="1562100" cy="14986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787" y="3429000"/>
            <a:ext cx="1615580" cy="15485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156" y="3403584"/>
            <a:ext cx="1615580" cy="15485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630" y="3429000"/>
            <a:ext cx="1615580" cy="154851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757630" y="3508188"/>
            <a:ext cx="1707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68616" y="3482771"/>
            <a:ext cx="18473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" y="0"/>
            <a:ext cx="12192001" cy="6858000"/>
            <a:chOff x="26366" y="0"/>
            <a:chExt cx="12192001" cy="685800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6366" y="0"/>
              <a:ext cx="12192001" cy="6858000"/>
              <a:chOff x="-1" y="0"/>
              <a:chExt cx="12192001" cy="6858000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-1" y="0"/>
                <a:ext cx="12192001" cy="6858000"/>
                <a:chOff x="-1" y="0"/>
                <a:chExt cx="12192001" cy="6858000"/>
              </a:xfrm>
            </p:grpSpPr>
            <p:grpSp>
              <p:nvGrpSpPr>
                <p:cNvPr id="30" name="Группа 29"/>
                <p:cNvGrpSpPr/>
                <p:nvPr/>
              </p:nvGrpSpPr>
              <p:grpSpPr>
                <a:xfrm>
                  <a:off x="-1" y="0"/>
                  <a:ext cx="12192001" cy="6858000"/>
                  <a:chOff x="-1" y="0"/>
                  <a:chExt cx="12192001" cy="6858000"/>
                </a:xfrm>
              </p:grpSpPr>
              <p:sp>
                <p:nvSpPr>
                  <p:cNvPr id="34" name="Прямоугольник 33"/>
                  <p:cNvSpPr/>
                  <p:nvPr/>
                </p:nvSpPr>
                <p:spPr>
                  <a:xfrm>
                    <a:off x="-1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11472000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6" name="Прямоугольник 35"/>
                  <p:cNvSpPr/>
                  <p:nvPr/>
                </p:nvSpPr>
                <p:spPr>
                  <a:xfrm>
                    <a:off x="719999" y="0"/>
                    <a:ext cx="10752001" cy="6858000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1439999" y="728663"/>
                    <a:ext cx="9312002" cy="54006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1" name="Полилиния 30"/>
                <p:cNvSpPr/>
                <p:nvPr/>
              </p:nvSpPr>
              <p:spPr>
                <a:xfrm rot="18490443">
                  <a:off x="728153" y="38510"/>
                  <a:ext cx="720000" cy="1476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 rot="18443116">
                  <a:off x="706780" y="942298"/>
                  <a:ext cx="756000" cy="1440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 rot="17909789">
                  <a:off x="10371189" y="4978791"/>
                  <a:ext cx="1420424" cy="1699327"/>
                </a:xfrm>
                <a:custGeom>
                  <a:avLst/>
                  <a:gdLst>
                    <a:gd name="connsiteX0" fmla="*/ 1420424 w 1420424"/>
                    <a:gd name="connsiteY0" fmla="*/ 0 h 1699327"/>
                    <a:gd name="connsiteX1" fmla="*/ 1205461 w 1420424"/>
                    <a:gd name="connsiteY1" fmla="*/ 1044911 h 1699327"/>
                    <a:gd name="connsiteX2" fmla="*/ 0 w 1420424"/>
                    <a:gd name="connsiteY2" fmla="*/ 1699327 h 1699327"/>
                    <a:gd name="connsiteX3" fmla="*/ 304097 w 1420424"/>
                    <a:gd name="connsiteY3" fmla="*/ 712730 h 1699327"/>
                    <a:gd name="connsiteX4" fmla="*/ 1388406 w 1420424"/>
                    <a:gd name="connsiteY4" fmla="*/ 108223 h 1699327"/>
                    <a:gd name="connsiteX5" fmla="*/ 1420424 w 1420424"/>
                    <a:gd name="connsiteY5" fmla="*/ 0 h 169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0424" h="1699327">
                      <a:moveTo>
                        <a:pt x="1420424" y="0"/>
                      </a:moveTo>
                      <a:lnTo>
                        <a:pt x="1205461" y="1044911"/>
                      </a:lnTo>
                      <a:lnTo>
                        <a:pt x="0" y="1699327"/>
                      </a:lnTo>
                      <a:lnTo>
                        <a:pt x="304097" y="712730"/>
                      </a:lnTo>
                      <a:lnTo>
                        <a:pt x="1388406" y="108223"/>
                      </a:lnTo>
                      <a:cubicBezTo>
                        <a:pt x="1393179" y="108223"/>
                        <a:pt x="1415650" y="0"/>
                        <a:pt x="1420424" y="0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</p:grpSp>
          <p:sp>
            <p:nvSpPr>
              <p:cNvPr id="17" name="Прямоугольник 16"/>
              <p:cNvSpPr/>
              <p:nvPr/>
            </p:nvSpPr>
            <p:spPr>
              <a:xfrm>
                <a:off x="291869" y="2387782"/>
                <a:ext cx="1512000" cy="1512000"/>
              </a:xfrm>
              <a:prstGeom prst="rect">
                <a:avLst/>
              </a:prstGeom>
              <a:solidFill>
                <a:srgbClr val="00B0F0"/>
              </a:solidFill>
              <a:ln w="57150" cap="rnd" cmpd="sng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ru-RU" sz="7200" dirty="0">
                  <a:solidFill>
                    <a:prstClr val="white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ru-RU" dirty="0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66" y="2387782"/>
              <a:ext cx="2126603" cy="1840329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>
            <a:spLocks noChangeAspect="1"/>
          </p:cNvSpPr>
          <p:nvPr/>
        </p:nvSpPr>
        <p:spPr>
          <a:xfrm>
            <a:off x="2212362" y="3950043"/>
            <a:ext cx="1620000" cy="1620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>
            <a:spLocks noChangeAspect="1"/>
          </p:cNvSpPr>
          <p:nvPr/>
        </p:nvSpPr>
        <p:spPr>
          <a:xfrm>
            <a:off x="4424137" y="3940290"/>
            <a:ext cx="1620000" cy="1620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Прямоугольник 38"/>
          <p:cNvSpPr>
            <a:spLocks noChangeAspect="1"/>
          </p:cNvSpPr>
          <p:nvPr/>
        </p:nvSpPr>
        <p:spPr>
          <a:xfrm>
            <a:off x="6556418" y="3971647"/>
            <a:ext cx="1620000" cy="1620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>
          <a:xfrm>
            <a:off x="8708367" y="3971647"/>
            <a:ext cx="1620000" cy="1620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лев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263" y="1600640"/>
            <a:ext cx="1591331" cy="1882132"/>
          </a:xfrm>
          <a:prstGeom prst="rect">
            <a:avLst/>
          </a:prstGeom>
        </p:spPr>
      </p:pic>
      <p:pic>
        <p:nvPicPr>
          <p:cNvPr id="7" name="улит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55" y="1863129"/>
            <a:ext cx="2108021" cy="1592939"/>
          </a:xfrm>
          <a:prstGeom prst="rect">
            <a:avLst/>
          </a:prstGeom>
        </p:spPr>
      </p:pic>
      <p:pic>
        <p:nvPicPr>
          <p:cNvPr id="8" name="арбуз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866" y="1749235"/>
            <a:ext cx="1593548" cy="1706833"/>
          </a:xfrm>
          <a:prstGeom prst="rect">
            <a:avLst/>
          </a:prstGeom>
        </p:spPr>
      </p:pic>
      <p:pic>
        <p:nvPicPr>
          <p:cNvPr id="9" name="носок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454" y="1749235"/>
            <a:ext cx="1285763" cy="1654348"/>
          </a:xfrm>
          <a:prstGeom prst="rect">
            <a:avLst/>
          </a:prstGeom>
        </p:spPr>
      </p:pic>
      <p:pic>
        <p:nvPicPr>
          <p:cNvPr id="10" name="Л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907" y="3890958"/>
            <a:ext cx="1969179" cy="2133785"/>
          </a:xfrm>
          <a:prstGeom prst="rect">
            <a:avLst/>
          </a:prstGeom>
        </p:spPr>
      </p:pic>
      <p:pic>
        <p:nvPicPr>
          <p:cNvPr id="11" name="у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739" y="3885209"/>
            <a:ext cx="1865538" cy="2133785"/>
          </a:xfrm>
          <a:prstGeom prst="rect">
            <a:avLst/>
          </a:prstGeom>
        </p:spPr>
      </p:pic>
      <p:pic>
        <p:nvPicPr>
          <p:cNvPr id="12" name="Н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675" y="3908644"/>
            <a:ext cx="1999661" cy="2133785"/>
          </a:xfrm>
          <a:prstGeom prst="rect">
            <a:avLst/>
          </a:prstGeom>
        </p:spPr>
      </p:pic>
      <p:pic>
        <p:nvPicPr>
          <p:cNvPr id="13" name="А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524" y="3908643"/>
            <a:ext cx="1963082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1" y="0"/>
            <a:ext cx="12192001" cy="6858000"/>
            <a:chOff x="26366" y="0"/>
            <a:chExt cx="12192001" cy="685800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6366" y="0"/>
              <a:ext cx="12192001" cy="6858000"/>
              <a:chOff x="-1" y="0"/>
              <a:chExt cx="12192001" cy="6858000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-1" y="0"/>
                <a:ext cx="12192001" cy="6858000"/>
                <a:chOff x="-1" y="0"/>
                <a:chExt cx="12192001" cy="6858000"/>
              </a:xfrm>
            </p:grpSpPr>
            <p:grpSp>
              <p:nvGrpSpPr>
                <p:cNvPr id="20" name="Группа 19"/>
                <p:cNvGrpSpPr/>
                <p:nvPr/>
              </p:nvGrpSpPr>
              <p:grpSpPr>
                <a:xfrm>
                  <a:off x="-1" y="0"/>
                  <a:ext cx="12192001" cy="6858000"/>
                  <a:chOff x="-1" y="0"/>
                  <a:chExt cx="12192001" cy="6858000"/>
                </a:xfrm>
              </p:grpSpPr>
              <p:sp>
                <p:nvSpPr>
                  <p:cNvPr id="24" name="Прямоугольник 23"/>
                  <p:cNvSpPr/>
                  <p:nvPr/>
                </p:nvSpPr>
                <p:spPr>
                  <a:xfrm>
                    <a:off x="-1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25" name="Прямоугольник 24"/>
                  <p:cNvSpPr/>
                  <p:nvPr/>
                </p:nvSpPr>
                <p:spPr>
                  <a:xfrm>
                    <a:off x="11472000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26" name="Прямоугольник 25"/>
                  <p:cNvSpPr/>
                  <p:nvPr/>
                </p:nvSpPr>
                <p:spPr>
                  <a:xfrm>
                    <a:off x="719999" y="0"/>
                    <a:ext cx="10752001" cy="6858000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Прямоугольник 26"/>
                  <p:cNvSpPr/>
                  <p:nvPr/>
                </p:nvSpPr>
                <p:spPr>
                  <a:xfrm>
                    <a:off x="1439999" y="728663"/>
                    <a:ext cx="9312002" cy="54006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1" name="Полилиния 20"/>
                <p:cNvSpPr/>
                <p:nvPr/>
              </p:nvSpPr>
              <p:spPr>
                <a:xfrm rot="18490443">
                  <a:off x="728153" y="38510"/>
                  <a:ext cx="720000" cy="1476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>
                <a:xfrm rot="18443116">
                  <a:off x="706780" y="942298"/>
                  <a:ext cx="756000" cy="1440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>
                <a:xfrm rot="17909789">
                  <a:off x="10371189" y="4978791"/>
                  <a:ext cx="1420424" cy="1699327"/>
                </a:xfrm>
                <a:custGeom>
                  <a:avLst/>
                  <a:gdLst>
                    <a:gd name="connsiteX0" fmla="*/ 1420424 w 1420424"/>
                    <a:gd name="connsiteY0" fmla="*/ 0 h 1699327"/>
                    <a:gd name="connsiteX1" fmla="*/ 1205461 w 1420424"/>
                    <a:gd name="connsiteY1" fmla="*/ 1044911 h 1699327"/>
                    <a:gd name="connsiteX2" fmla="*/ 0 w 1420424"/>
                    <a:gd name="connsiteY2" fmla="*/ 1699327 h 1699327"/>
                    <a:gd name="connsiteX3" fmla="*/ 304097 w 1420424"/>
                    <a:gd name="connsiteY3" fmla="*/ 712730 h 1699327"/>
                    <a:gd name="connsiteX4" fmla="*/ 1388406 w 1420424"/>
                    <a:gd name="connsiteY4" fmla="*/ 108223 h 1699327"/>
                    <a:gd name="connsiteX5" fmla="*/ 1420424 w 1420424"/>
                    <a:gd name="connsiteY5" fmla="*/ 0 h 169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0424" h="1699327">
                      <a:moveTo>
                        <a:pt x="1420424" y="0"/>
                      </a:moveTo>
                      <a:lnTo>
                        <a:pt x="1205461" y="1044911"/>
                      </a:lnTo>
                      <a:lnTo>
                        <a:pt x="0" y="1699327"/>
                      </a:lnTo>
                      <a:lnTo>
                        <a:pt x="304097" y="712730"/>
                      </a:lnTo>
                      <a:lnTo>
                        <a:pt x="1388406" y="108223"/>
                      </a:lnTo>
                      <a:cubicBezTo>
                        <a:pt x="1393179" y="108223"/>
                        <a:pt x="1415650" y="0"/>
                        <a:pt x="1420424" y="0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</p:grpSp>
          <p:sp>
            <p:nvSpPr>
              <p:cNvPr id="19" name="Прямоугольник 18"/>
              <p:cNvSpPr/>
              <p:nvPr/>
            </p:nvSpPr>
            <p:spPr>
              <a:xfrm>
                <a:off x="291869" y="2387782"/>
                <a:ext cx="1512000" cy="1512000"/>
              </a:xfrm>
              <a:prstGeom prst="rect">
                <a:avLst/>
              </a:prstGeom>
              <a:solidFill>
                <a:srgbClr val="00B0F0"/>
              </a:solidFill>
              <a:ln w="57150" cap="rnd" cmpd="sng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ru-RU" sz="7200" dirty="0">
                  <a:solidFill>
                    <a:prstClr val="white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ru-RU" dirty="0"/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66" y="2387782"/>
              <a:ext cx="2126603" cy="1840329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914" y="2387782"/>
            <a:ext cx="4300823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0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0"/>
            <a:ext cx="12512917" cy="6858000"/>
            <a:chOff x="0" y="0"/>
            <a:chExt cx="12512917" cy="685800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0"/>
              <a:ext cx="12196635" cy="6858000"/>
              <a:chOff x="0" y="0"/>
              <a:chExt cx="12196635" cy="6858000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0" y="0"/>
                <a:ext cx="12192000" cy="23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0" y="4518000"/>
                <a:ext cx="12192000" cy="23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0" y="2340000"/>
                <a:ext cx="12192000" cy="2178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ый треугольник 6"/>
              <p:cNvSpPr/>
              <p:nvPr/>
            </p:nvSpPr>
            <p:spPr>
              <a:xfrm>
                <a:off x="0" y="0"/>
                <a:ext cx="8243047" cy="2340000"/>
              </a:xfrm>
              <a:prstGeom prst="rt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ый треугольник 7"/>
              <p:cNvSpPr/>
              <p:nvPr/>
            </p:nvSpPr>
            <p:spPr>
              <a:xfrm flipH="1" flipV="1">
                <a:off x="6096000" y="4518000"/>
                <a:ext cx="6095998" cy="2340000"/>
              </a:xfrm>
              <a:prstGeom prst="rt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112744" y="211125"/>
                <a:ext cx="3553385" cy="429242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54248" y="2709768"/>
                <a:ext cx="1418484" cy="1438463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049" y="2706728"/>
                <a:ext cx="1430109" cy="1493669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83710" y="2706728"/>
                <a:ext cx="1160883" cy="1493669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39927" y="2706728"/>
                <a:ext cx="1234128" cy="1497139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82387" y="2629948"/>
                <a:ext cx="1014248" cy="1570449"/>
              </a:xfrm>
              <a:prstGeom prst="rect">
                <a:avLst/>
              </a:prstGeom>
            </p:spPr>
          </p:pic>
        </p:grpSp>
        <p:sp>
          <p:nvSpPr>
            <p:cNvPr id="16" name="Прямоугольник 15"/>
            <p:cNvSpPr/>
            <p:nvPr/>
          </p:nvSpPr>
          <p:spPr>
            <a:xfrm>
              <a:off x="6290254" y="5043198"/>
              <a:ext cx="1080000" cy="1080000"/>
            </a:xfrm>
            <a:prstGeom prst="rect">
              <a:avLst/>
            </a:prstGeom>
            <a:solidFill>
              <a:schemeClr val="bg1"/>
            </a:solidFill>
            <a:ln w="57150" cap="rnd">
              <a:solidFill>
                <a:srgbClr val="00B0F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80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06872" y="5043198"/>
              <a:ext cx="1080000" cy="1080000"/>
            </a:xfrm>
            <a:prstGeom prst="rect">
              <a:avLst/>
            </a:prstGeom>
            <a:solidFill>
              <a:schemeClr val="bg1"/>
            </a:solidFill>
            <a:ln w="57150" cap="rnd">
              <a:solidFill>
                <a:srgbClr val="00B0F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80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528580" y="5028541"/>
              <a:ext cx="1080000" cy="1080000"/>
            </a:xfrm>
            <a:prstGeom prst="rect">
              <a:avLst/>
            </a:prstGeom>
            <a:solidFill>
              <a:schemeClr val="bg1"/>
            </a:solidFill>
            <a:ln w="57150" cap="rnd">
              <a:solidFill>
                <a:srgbClr val="00B0F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80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002533" y="5043198"/>
              <a:ext cx="1080000" cy="1080000"/>
            </a:xfrm>
            <a:prstGeom prst="rect">
              <a:avLst/>
            </a:prstGeom>
            <a:solidFill>
              <a:schemeClr val="bg1"/>
            </a:solidFill>
            <a:ln w="571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8000" dirty="0" smtClean="0">
                  <a:solidFill>
                    <a:srgbClr val="00B0F0"/>
                  </a:solidFill>
                  <a:latin typeface="Comic Sans MS" panose="030F0702030302020204" pitchFamily="66" charset="0"/>
                </a:rPr>
                <a:t> </a:t>
              </a:r>
              <a:endParaRPr lang="ru-RU" sz="80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811211" y="5028541"/>
              <a:ext cx="1080000" cy="1080000"/>
            </a:xfrm>
            <a:prstGeom prst="rect">
              <a:avLst/>
            </a:prstGeom>
            <a:solidFill>
              <a:schemeClr val="bg1"/>
            </a:solidFill>
            <a:ln w="57150" cap="rnd">
              <a:solidFill>
                <a:srgbClr val="00B0F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8000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2" name="к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6334" y="4680000"/>
              <a:ext cx="1865538" cy="2133785"/>
            </a:xfrm>
            <a:prstGeom prst="rect">
              <a:avLst/>
            </a:prstGeom>
          </p:spPr>
        </p:pic>
        <p:pic>
          <p:nvPicPr>
            <p:cNvPr id="23" name="о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5081" y="4679999"/>
              <a:ext cx="2030144" cy="2133785"/>
            </a:xfrm>
            <a:prstGeom prst="rect">
              <a:avLst/>
            </a:prstGeom>
          </p:spPr>
        </p:pic>
        <p:pic>
          <p:nvPicPr>
            <p:cNvPr id="24" name="н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6524" y="4702107"/>
              <a:ext cx="1999661" cy="2133785"/>
            </a:xfrm>
            <a:prstGeom prst="rect">
              <a:avLst/>
            </a:prstGeom>
          </p:spPr>
        </p:pic>
        <p:pic>
          <p:nvPicPr>
            <p:cNvPr id="25" name="е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8878" y="4679999"/>
              <a:ext cx="1853345" cy="2133785"/>
            </a:xfrm>
            <a:prstGeom prst="rect">
              <a:avLst/>
            </a:prstGeom>
          </p:spPr>
        </p:pic>
        <p:pic>
          <p:nvPicPr>
            <p:cNvPr id="26" name="ц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7159" y="4657891"/>
              <a:ext cx="2005758" cy="2133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11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hidden="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35" y="2342239"/>
            <a:ext cx="1872991" cy="174039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1" y="0"/>
            <a:chExt cx="12192000" cy="685800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" y="0"/>
              <a:ext cx="12192000" cy="6858000"/>
              <a:chOff x="-1" y="0"/>
              <a:chExt cx="12192001" cy="6858000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-1" y="1243584"/>
                <a:ext cx="720000" cy="4320000"/>
              </a:xfrm>
              <a:prstGeom prst="rect">
                <a:avLst/>
              </a:prstGeom>
              <a:solidFill>
                <a:srgbClr val="FFD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11472000" y="1243584"/>
                <a:ext cx="720000" cy="4320000"/>
              </a:xfrm>
              <a:prstGeom prst="rect">
                <a:avLst/>
              </a:prstGeom>
              <a:solidFill>
                <a:srgbClr val="FFD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719999" y="0"/>
                <a:ext cx="10752001" cy="6858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439999" y="728663"/>
                <a:ext cx="9312002" cy="54006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Полилиния 26"/>
            <p:cNvSpPr/>
            <p:nvPr/>
          </p:nvSpPr>
          <p:spPr>
            <a:xfrm rot="18525156">
              <a:off x="725678" y="864994"/>
              <a:ext cx="728058" cy="1482734"/>
            </a:xfrm>
            <a:custGeom>
              <a:avLst/>
              <a:gdLst>
                <a:gd name="connsiteX0" fmla="*/ 747943 w 747943"/>
                <a:gd name="connsiteY0" fmla="*/ 0 h 1468034"/>
                <a:gd name="connsiteX1" fmla="*/ 616923 w 747943"/>
                <a:gd name="connsiteY1" fmla="*/ 1028640 h 1468034"/>
                <a:gd name="connsiteX2" fmla="*/ 603801 w 747943"/>
                <a:gd name="connsiteY2" fmla="*/ 1011467 h 1468034"/>
                <a:gd name="connsiteX3" fmla="*/ 6318 w 747943"/>
                <a:gd name="connsiteY3" fmla="*/ 1468034 h 1468034"/>
                <a:gd name="connsiteX4" fmla="*/ 0 w 747943"/>
                <a:gd name="connsiteY4" fmla="*/ 1468034 h 1468034"/>
                <a:gd name="connsiteX5" fmla="*/ 127301 w 747943"/>
                <a:gd name="connsiteY5" fmla="*/ 468592 h 1468034"/>
                <a:gd name="connsiteX6" fmla="*/ 740520 w 747943"/>
                <a:gd name="connsiteY6" fmla="*/ 0 h 146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7943" h="1468034">
                  <a:moveTo>
                    <a:pt x="747943" y="0"/>
                  </a:moveTo>
                  <a:lnTo>
                    <a:pt x="616923" y="1028640"/>
                  </a:lnTo>
                  <a:lnTo>
                    <a:pt x="603801" y="1011467"/>
                  </a:lnTo>
                  <a:lnTo>
                    <a:pt x="6318" y="1468034"/>
                  </a:lnTo>
                  <a:lnTo>
                    <a:pt x="0" y="1468034"/>
                  </a:lnTo>
                  <a:lnTo>
                    <a:pt x="127301" y="468592"/>
                  </a:lnTo>
                  <a:lnTo>
                    <a:pt x="740520" y="0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18050434">
              <a:off x="10423579" y="4984642"/>
              <a:ext cx="1323225" cy="1788108"/>
            </a:xfrm>
            <a:custGeom>
              <a:avLst/>
              <a:gdLst>
                <a:gd name="connsiteX0" fmla="*/ 1420424 w 1420424"/>
                <a:gd name="connsiteY0" fmla="*/ 0 h 1699327"/>
                <a:gd name="connsiteX1" fmla="*/ 1205461 w 1420424"/>
                <a:gd name="connsiteY1" fmla="*/ 1044911 h 1699327"/>
                <a:gd name="connsiteX2" fmla="*/ 0 w 1420424"/>
                <a:gd name="connsiteY2" fmla="*/ 1699327 h 1699327"/>
                <a:gd name="connsiteX3" fmla="*/ 304097 w 1420424"/>
                <a:gd name="connsiteY3" fmla="*/ 712730 h 1699327"/>
                <a:gd name="connsiteX4" fmla="*/ 1388406 w 1420424"/>
                <a:gd name="connsiteY4" fmla="*/ 108223 h 1699327"/>
                <a:gd name="connsiteX5" fmla="*/ 1420424 w 1420424"/>
                <a:gd name="connsiteY5" fmla="*/ 0 h 16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0424" h="1699327">
                  <a:moveTo>
                    <a:pt x="1420424" y="0"/>
                  </a:moveTo>
                  <a:lnTo>
                    <a:pt x="1205461" y="1044911"/>
                  </a:lnTo>
                  <a:lnTo>
                    <a:pt x="0" y="1699327"/>
                  </a:lnTo>
                  <a:lnTo>
                    <a:pt x="304097" y="712730"/>
                  </a:lnTo>
                  <a:lnTo>
                    <a:pt x="1388406" y="108223"/>
                  </a:lnTo>
                  <a:cubicBezTo>
                    <a:pt x="1393179" y="108223"/>
                    <a:pt x="1415650" y="0"/>
                    <a:pt x="1420424" y="0"/>
                  </a:cubicBez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69707" y="2628448"/>
              <a:ext cx="1440000" cy="1440000"/>
            </a:xfrm>
            <a:prstGeom prst="rect">
              <a:avLst/>
            </a:prstGeom>
            <a:solidFill>
              <a:srgbClr val="00B0F0"/>
            </a:solidFill>
            <a:ln w="571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 rot="18525156">
              <a:off x="736481" y="-5864"/>
              <a:ext cx="691294" cy="1472665"/>
            </a:xfrm>
            <a:custGeom>
              <a:avLst/>
              <a:gdLst>
                <a:gd name="connsiteX0" fmla="*/ 747943 w 747943"/>
                <a:gd name="connsiteY0" fmla="*/ 0 h 1468034"/>
                <a:gd name="connsiteX1" fmla="*/ 616923 w 747943"/>
                <a:gd name="connsiteY1" fmla="*/ 1028640 h 1468034"/>
                <a:gd name="connsiteX2" fmla="*/ 603801 w 747943"/>
                <a:gd name="connsiteY2" fmla="*/ 1011467 h 1468034"/>
                <a:gd name="connsiteX3" fmla="*/ 6318 w 747943"/>
                <a:gd name="connsiteY3" fmla="*/ 1468034 h 1468034"/>
                <a:gd name="connsiteX4" fmla="*/ 0 w 747943"/>
                <a:gd name="connsiteY4" fmla="*/ 1468034 h 1468034"/>
                <a:gd name="connsiteX5" fmla="*/ 127301 w 747943"/>
                <a:gd name="connsiteY5" fmla="*/ 468592 h 1468034"/>
                <a:gd name="connsiteX6" fmla="*/ 740520 w 747943"/>
                <a:gd name="connsiteY6" fmla="*/ 0 h 146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7943" h="1468034">
                  <a:moveTo>
                    <a:pt x="747943" y="0"/>
                  </a:moveTo>
                  <a:lnTo>
                    <a:pt x="616923" y="1028640"/>
                  </a:lnTo>
                  <a:lnTo>
                    <a:pt x="603801" y="1011467"/>
                  </a:lnTo>
                  <a:lnTo>
                    <a:pt x="6318" y="1468034"/>
                  </a:lnTo>
                  <a:lnTo>
                    <a:pt x="0" y="1468034"/>
                  </a:lnTo>
                  <a:lnTo>
                    <a:pt x="127301" y="468592"/>
                  </a:lnTo>
                  <a:lnTo>
                    <a:pt x="740520" y="0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2484060"/>
              <a:ext cx="2238901" cy="2078556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2357001" y="4184975"/>
            <a:ext cx="1584000" cy="1584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481268" y="4184975"/>
            <a:ext cx="1584000" cy="1584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670864" y="4185321"/>
            <a:ext cx="1584000" cy="1584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795131" y="4184975"/>
            <a:ext cx="1584000" cy="1584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Н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474" y="3938999"/>
            <a:ext cx="1999661" cy="2133785"/>
          </a:xfrm>
          <a:prstGeom prst="rect">
            <a:avLst/>
          </a:prstGeom>
        </p:spPr>
      </p:pic>
      <p:pic>
        <p:nvPicPr>
          <p:cNvPr id="48" name="Е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555" y="3854459"/>
            <a:ext cx="1853345" cy="2133785"/>
          </a:xfrm>
          <a:prstGeom prst="rect">
            <a:avLst/>
          </a:prstGeom>
        </p:spPr>
      </p:pic>
      <p:pic>
        <p:nvPicPr>
          <p:cNvPr id="49" name="Б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696" y="3854458"/>
            <a:ext cx="1835055" cy="2133785"/>
          </a:xfrm>
          <a:prstGeom prst="rect">
            <a:avLst/>
          </a:prstGeom>
        </p:spPr>
      </p:pic>
      <p:pic>
        <p:nvPicPr>
          <p:cNvPr id="50" name="О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099" y="3854457"/>
            <a:ext cx="2030144" cy="2133785"/>
          </a:xfrm>
          <a:prstGeom prst="rect">
            <a:avLst/>
          </a:prstGeom>
        </p:spPr>
      </p:pic>
      <p:pic>
        <p:nvPicPr>
          <p:cNvPr id="51" name="Орех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7090" y="1626913"/>
            <a:ext cx="1502706" cy="1822955"/>
          </a:xfrm>
          <a:prstGeom prst="rect">
            <a:avLst/>
          </a:prstGeom>
        </p:spPr>
      </p:pic>
      <p:pic>
        <p:nvPicPr>
          <p:cNvPr id="52" name="Банан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820" y="1697477"/>
            <a:ext cx="1704256" cy="1766797"/>
          </a:xfrm>
          <a:prstGeom prst="rect">
            <a:avLst/>
          </a:prstGeom>
        </p:spPr>
      </p:pic>
      <p:pic>
        <p:nvPicPr>
          <p:cNvPr id="53" name="Енот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766" y="1662298"/>
            <a:ext cx="1763040" cy="1787872"/>
          </a:xfrm>
          <a:prstGeom prst="rect">
            <a:avLst/>
          </a:prstGeom>
        </p:spPr>
      </p:pic>
      <p:pic>
        <p:nvPicPr>
          <p:cNvPr id="54" name="Нитки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716" y="1802736"/>
            <a:ext cx="1727379" cy="16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0" y="0"/>
            <a:ext cx="12192000" cy="6858000"/>
            <a:chOff x="1" y="0"/>
            <a:chExt cx="12192000" cy="685800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1" y="0"/>
              <a:ext cx="12192000" cy="6858000"/>
              <a:chOff x="-1" y="0"/>
              <a:chExt cx="12192001" cy="6858000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-1" y="1243584"/>
                <a:ext cx="720000" cy="4320000"/>
              </a:xfrm>
              <a:prstGeom prst="rect">
                <a:avLst/>
              </a:prstGeom>
              <a:solidFill>
                <a:srgbClr val="FFD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11472000" y="1243584"/>
                <a:ext cx="720000" cy="4320000"/>
              </a:xfrm>
              <a:prstGeom prst="rect">
                <a:avLst/>
              </a:prstGeom>
              <a:solidFill>
                <a:srgbClr val="FFD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719999" y="0"/>
                <a:ext cx="10752001" cy="6858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439999" y="728663"/>
                <a:ext cx="9312002" cy="54006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олилиния 36"/>
            <p:cNvSpPr/>
            <p:nvPr/>
          </p:nvSpPr>
          <p:spPr>
            <a:xfrm rot="18525156">
              <a:off x="725678" y="864994"/>
              <a:ext cx="728058" cy="1482734"/>
            </a:xfrm>
            <a:custGeom>
              <a:avLst/>
              <a:gdLst>
                <a:gd name="connsiteX0" fmla="*/ 747943 w 747943"/>
                <a:gd name="connsiteY0" fmla="*/ 0 h 1468034"/>
                <a:gd name="connsiteX1" fmla="*/ 616923 w 747943"/>
                <a:gd name="connsiteY1" fmla="*/ 1028640 h 1468034"/>
                <a:gd name="connsiteX2" fmla="*/ 603801 w 747943"/>
                <a:gd name="connsiteY2" fmla="*/ 1011467 h 1468034"/>
                <a:gd name="connsiteX3" fmla="*/ 6318 w 747943"/>
                <a:gd name="connsiteY3" fmla="*/ 1468034 h 1468034"/>
                <a:gd name="connsiteX4" fmla="*/ 0 w 747943"/>
                <a:gd name="connsiteY4" fmla="*/ 1468034 h 1468034"/>
                <a:gd name="connsiteX5" fmla="*/ 127301 w 747943"/>
                <a:gd name="connsiteY5" fmla="*/ 468592 h 1468034"/>
                <a:gd name="connsiteX6" fmla="*/ 740520 w 747943"/>
                <a:gd name="connsiteY6" fmla="*/ 0 h 146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7943" h="1468034">
                  <a:moveTo>
                    <a:pt x="747943" y="0"/>
                  </a:moveTo>
                  <a:lnTo>
                    <a:pt x="616923" y="1028640"/>
                  </a:lnTo>
                  <a:lnTo>
                    <a:pt x="603801" y="1011467"/>
                  </a:lnTo>
                  <a:lnTo>
                    <a:pt x="6318" y="1468034"/>
                  </a:lnTo>
                  <a:lnTo>
                    <a:pt x="0" y="1468034"/>
                  </a:lnTo>
                  <a:lnTo>
                    <a:pt x="127301" y="468592"/>
                  </a:lnTo>
                  <a:lnTo>
                    <a:pt x="740520" y="0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 rot="18050434">
              <a:off x="10423579" y="4984642"/>
              <a:ext cx="1323225" cy="1788108"/>
            </a:xfrm>
            <a:custGeom>
              <a:avLst/>
              <a:gdLst>
                <a:gd name="connsiteX0" fmla="*/ 1420424 w 1420424"/>
                <a:gd name="connsiteY0" fmla="*/ 0 h 1699327"/>
                <a:gd name="connsiteX1" fmla="*/ 1205461 w 1420424"/>
                <a:gd name="connsiteY1" fmla="*/ 1044911 h 1699327"/>
                <a:gd name="connsiteX2" fmla="*/ 0 w 1420424"/>
                <a:gd name="connsiteY2" fmla="*/ 1699327 h 1699327"/>
                <a:gd name="connsiteX3" fmla="*/ 304097 w 1420424"/>
                <a:gd name="connsiteY3" fmla="*/ 712730 h 1699327"/>
                <a:gd name="connsiteX4" fmla="*/ 1388406 w 1420424"/>
                <a:gd name="connsiteY4" fmla="*/ 108223 h 1699327"/>
                <a:gd name="connsiteX5" fmla="*/ 1420424 w 1420424"/>
                <a:gd name="connsiteY5" fmla="*/ 0 h 16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0424" h="1699327">
                  <a:moveTo>
                    <a:pt x="1420424" y="0"/>
                  </a:moveTo>
                  <a:lnTo>
                    <a:pt x="1205461" y="1044911"/>
                  </a:lnTo>
                  <a:lnTo>
                    <a:pt x="0" y="1699327"/>
                  </a:lnTo>
                  <a:lnTo>
                    <a:pt x="304097" y="712730"/>
                  </a:lnTo>
                  <a:lnTo>
                    <a:pt x="1388406" y="108223"/>
                  </a:lnTo>
                  <a:cubicBezTo>
                    <a:pt x="1393179" y="108223"/>
                    <a:pt x="1415650" y="0"/>
                    <a:pt x="1420424" y="0"/>
                  </a:cubicBez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69707" y="2628448"/>
              <a:ext cx="1440000" cy="1440000"/>
            </a:xfrm>
            <a:prstGeom prst="rect">
              <a:avLst/>
            </a:prstGeom>
            <a:solidFill>
              <a:srgbClr val="00B0F0"/>
            </a:solidFill>
            <a:ln w="571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 rot="18525156">
              <a:off x="736481" y="-5864"/>
              <a:ext cx="691294" cy="1472665"/>
            </a:xfrm>
            <a:custGeom>
              <a:avLst/>
              <a:gdLst>
                <a:gd name="connsiteX0" fmla="*/ 747943 w 747943"/>
                <a:gd name="connsiteY0" fmla="*/ 0 h 1468034"/>
                <a:gd name="connsiteX1" fmla="*/ 616923 w 747943"/>
                <a:gd name="connsiteY1" fmla="*/ 1028640 h 1468034"/>
                <a:gd name="connsiteX2" fmla="*/ 603801 w 747943"/>
                <a:gd name="connsiteY2" fmla="*/ 1011467 h 1468034"/>
                <a:gd name="connsiteX3" fmla="*/ 6318 w 747943"/>
                <a:gd name="connsiteY3" fmla="*/ 1468034 h 1468034"/>
                <a:gd name="connsiteX4" fmla="*/ 0 w 747943"/>
                <a:gd name="connsiteY4" fmla="*/ 1468034 h 1468034"/>
                <a:gd name="connsiteX5" fmla="*/ 127301 w 747943"/>
                <a:gd name="connsiteY5" fmla="*/ 468592 h 1468034"/>
                <a:gd name="connsiteX6" fmla="*/ 740520 w 747943"/>
                <a:gd name="connsiteY6" fmla="*/ 0 h 146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7943" h="1468034">
                  <a:moveTo>
                    <a:pt x="747943" y="0"/>
                  </a:moveTo>
                  <a:lnTo>
                    <a:pt x="616923" y="1028640"/>
                  </a:lnTo>
                  <a:lnTo>
                    <a:pt x="603801" y="1011467"/>
                  </a:lnTo>
                  <a:lnTo>
                    <a:pt x="6318" y="1468034"/>
                  </a:lnTo>
                  <a:lnTo>
                    <a:pt x="0" y="1468034"/>
                  </a:lnTo>
                  <a:lnTo>
                    <a:pt x="127301" y="468592"/>
                  </a:lnTo>
                  <a:lnTo>
                    <a:pt x="740520" y="0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2484060"/>
              <a:ext cx="2238901" cy="2078556"/>
            </a:xfrm>
            <a:prstGeom prst="rect">
              <a:avLst/>
            </a:prstGeom>
          </p:spPr>
        </p:pic>
      </p:grpSp>
      <p:pic>
        <p:nvPicPr>
          <p:cNvPr id="33" name="Рисунок 32" hidden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35" y="2342239"/>
            <a:ext cx="1872991" cy="17403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546" y="2378492"/>
            <a:ext cx="4316681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0" y="0"/>
            <a:ext cx="12192001" cy="6858000"/>
            <a:chOff x="-1" y="0"/>
            <a:chExt cx="12192001" cy="685800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-1" y="0"/>
                <a:ext cx="12192001" cy="6858000"/>
                <a:chOff x="-1" y="0"/>
                <a:chExt cx="12192001" cy="6858000"/>
              </a:xfrm>
            </p:grpSpPr>
            <p:grpSp>
              <p:nvGrpSpPr>
                <p:cNvPr id="26" name="Группа 25"/>
                <p:cNvGrpSpPr/>
                <p:nvPr/>
              </p:nvGrpSpPr>
              <p:grpSpPr>
                <a:xfrm>
                  <a:off x="-1" y="0"/>
                  <a:ext cx="12192001" cy="6858000"/>
                  <a:chOff x="-1" y="0"/>
                  <a:chExt cx="12192001" cy="6858000"/>
                </a:xfrm>
              </p:grpSpPr>
              <p:sp>
                <p:nvSpPr>
                  <p:cNvPr id="30" name="Прямоугольник 29"/>
                  <p:cNvSpPr/>
                  <p:nvPr/>
                </p:nvSpPr>
                <p:spPr>
                  <a:xfrm>
                    <a:off x="-1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11472000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719999" y="0"/>
                    <a:ext cx="10752001" cy="6858000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3" name="Прямоугольник 32"/>
                  <p:cNvSpPr/>
                  <p:nvPr/>
                </p:nvSpPr>
                <p:spPr>
                  <a:xfrm>
                    <a:off x="1439999" y="728663"/>
                    <a:ext cx="9312002" cy="54006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7" name="Полилиния 26"/>
                <p:cNvSpPr/>
                <p:nvPr/>
              </p:nvSpPr>
              <p:spPr>
                <a:xfrm rot="18490443">
                  <a:off x="728153" y="38510"/>
                  <a:ext cx="720000" cy="1476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 rot="18443116">
                  <a:off x="706780" y="942298"/>
                  <a:ext cx="756000" cy="1440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29" name="Полилиния 28"/>
                <p:cNvSpPr/>
                <p:nvPr/>
              </p:nvSpPr>
              <p:spPr>
                <a:xfrm rot="17909789">
                  <a:off x="10371189" y="4978791"/>
                  <a:ext cx="1420424" cy="1699327"/>
                </a:xfrm>
                <a:custGeom>
                  <a:avLst/>
                  <a:gdLst>
                    <a:gd name="connsiteX0" fmla="*/ 1420424 w 1420424"/>
                    <a:gd name="connsiteY0" fmla="*/ 0 h 1699327"/>
                    <a:gd name="connsiteX1" fmla="*/ 1205461 w 1420424"/>
                    <a:gd name="connsiteY1" fmla="*/ 1044911 h 1699327"/>
                    <a:gd name="connsiteX2" fmla="*/ 0 w 1420424"/>
                    <a:gd name="connsiteY2" fmla="*/ 1699327 h 1699327"/>
                    <a:gd name="connsiteX3" fmla="*/ 304097 w 1420424"/>
                    <a:gd name="connsiteY3" fmla="*/ 712730 h 1699327"/>
                    <a:gd name="connsiteX4" fmla="*/ 1388406 w 1420424"/>
                    <a:gd name="connsiteY4" fmla="*/ 108223 h 1699327"/>
                    <a:gd name="connsiteX5" fmla="*/ 1420424 w 1420424"/>
                    <a:gd name="connsiteY5" fmla="*/ 0 h 169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0424" h="1699327">
                      <a:moveTo>
                        <a:pt x="1420424" y="0"/>
                      </a:moveTo>
                      <a:lnTo>
                        <a:pt x="1205461" y="1044911"/>
                      </a:lnTo>
                      <a:lnTo>
                        <a:pt x="0" y="1699327"/>
                      </a:lnTo>
                      <a:lnTo>
                        <a:pt x="304097" y="712730"/>
                      </a:lnTo>
                      <a:lnTo>
                        <a:pt x="1388406" y="108223"/>
                      </a:lnTo>
                      <a:cubicBezTo>
                        <a:pt x="1393179" y="108223"/>
                        <a:pt x="1415650" y="0"/>
                        <a:pt x="1420424" y="0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</p:grpSp>
          <p:sp>
            <p:nvSpPr>
              <p:cNvPr id="25" name="Прямоугольник 24"/>
              <p:cNvSpPr/>
              <p:nvPr/>
            </p:nvSpPr>
            <p:spPr>
              <a:xfrm>
                <a:off x="323999" y="2469697"/>
                <a:ext cx="1512000" cy="1512000"/>
              </a:xfrm>
              <a:prstGeom prst="rect">
                <a:avLst/>
              </a:prstGeom>
              <a:solidFill>
                <a:srgbClr val="00B0F0"/>
              </a:solidFill>
              <a:ln w="57150" cap="rnd" cmpd="sng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ru-RU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Р</a:t>
                </a:r>
              </a:p>
              <a:p>
                <a:pPr algn="ctr"/>
                <a:endParaRPr lang="ru-RU" sz="72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51" y="2399810"/>
              <a:ext cx="2118953" cy="1833709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2317898" y="3979584"/>
            <a:ext cx="1584000" cy="1584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42198" y="3979584"/>
            <a:ext cx="1584000" cy="1584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5498" y="4006908"/>
            <a:ext cx="1584000" cy="1584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39499" y="4006908"/>
            <a:ext cx="1584000" cy="1584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конф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435" y="1515643"/>
            <a:ext cx="1831938" cy="1913358"/>
          </a:xfrm>
          <a:prstGeom prst="rect">
            <a:avLst/>
          </a:prstGeom>
        </p:spPr>
      </p:pic>
      <p:pic>
        <p:nvPicPr>
          <p:cNvPr id="9" name="акула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79" y="1752001"/>
            <a:ext cx="2075853" cy="1676999"/>
          </a:xfrm>
          <a:prstGeom prst="rect">
            <a:avLst/>
          </a:prstGeom>
        </p:spPr>
      </p:pic>
      <p:pic>
        <p:nvPicPr>
          <p:cNvPr id="10" name="единорог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631" y="1350579"/>
            <a:ext cx="1969564" cy="2117899"/>
          </a:xfrm>
          <a:prstGeom prst="rect">
            <a:avLst/>
          </a:prstGeom>
        </p:spPr>
      </p:pic>
      <p:pic>
        <p:nvPicPr>
          <p:cNvPr id="13" name="ракета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586" y="1350579"/>
            <a:ext cx="1477823" cy="2163955"/>
          </a:xfrm>
          <a:prstGeom prst="rect">
            <a:avLst/>
          </a:prstGeom>
        </p:spPr>
      </p:pic>
      <p:pic>
        <p:nvPicPr>
          <p:cNvPr id="36" name="Р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142" y="3912876"/>
            <a:ext cx="1749704" cy="2133785"/>
          </a:xfrm>
          <a:prstGeom prst="rect">
            <a:avLst/>
          </a:prstGeom>
        </p:spPr>
      </p:pic>
      <p:pic>
        <p:nvPicPr>
          <p:cNvPr id="37" name="Е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659" y="3866820"/>
            <a:ext cx="1853345" cy="2133785"/>
          </a:xfrm>
          <a:prstGeom prst="rect">
            <a:avLst/>
          </a:prstGeom>
        </p:spPr>
      </p:pic>
      <p:pic>
        <p:nvPicPr>
          <p:cNvPr id="38" name="К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896" y="3866820"/>
            <a:ext cx="1865538" cy="2133785"/>
          </a:xfrm>
          <a:prstGeom prst="rect">
            <a:avLst/>
          </a:prstGeom>
        </p:spPr>
      </p:pic>
      <p:pic>
        <p:nvPicPr>
          <p:cNvPr id="39" name="а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744" y="3876232"/>
            <a:ext cx="1963082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0" y="0"/>
            <a:ext cx="12192001" cy="6858000"/>
            <a:chOff x="-1" y="0"/>
            <a:chExt cx="12192001" cy="6858000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grpSp>
            <p:nvGrpSpPr>
              <p:cNvPr id="43" name="Группа 42"/>
              <p:cNvGrpSpPr/>
              <p:nvPr/>
            </p:nvGrpSpPr>
            <p:grpSpPr>
              <a:xfrm>
                <a:off x="-1" y="0"/>
                <a:ext cx="12192001" cy="6858000"/>
                <a:chOff x="-1" y="0"/>
                <a:chExt cx="12192001" cy="6858000"/>
              </a:xfrm>
            </p:grpSpPr>
            <p:grpSp>
              <p:nvGrpSpPr>
                <p:cNvPr id="45" name="Группа 44"/>
                <p:cNvGrpSpPr/>
                <p:nvPr/>
              </p:nvGrpSpPr>
              <p:grpSpPr>
                <a:xfrm>
                  <a:off x="-1" y="0"/>
                  <a:ext cx="12192001" cy="6858000"/>
                  <a:chOff x="-1" y="0"/>
                  <a:chExt cx="12192001" cy="6858000"/>
                </a:xfrm>
              </p:grpSpPr>
              <p:sp>
                <p:nvSpPr>
                  <p:cNvPr id="49" name="Прямоугольник 48"/>
                  <p:cNvSpPr/>
                  <p:nvPr/>
                </p:nvSpPr>
                <p:spPr>
                  <a:xfrm>
                    <a:off x="-1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50" name="Прямоугольник 49"/>
                  <p:cNvSpPr/>
                  <p:nvPr/>
                </p:nvSpPr>
                <p:spPr>
                  <a:xfrm>
                    <a:off x="11472000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51" name="Прямоугольник 50"/>
                  <p:cNvSpPr/>
                  <p:nvPr/>
                </p:nvSpPr>
                <p:spPr>
                  <a:xfrm>
                    <a:off x="719999" y="0"/>
                    <a:ext cx="10752001" cy="6858000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52" name="Прямоугольник 51"/>
                  <p:cNvSpPr/>
                  <p:nvPr/>
                </p:nvSpPr>
                <p:spPr>
                  <a:xfrm>
                    <a:off x="1439999" y="728663"/>
                    <a:ext cx="9312002" cy="54006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6" name="Полилиния 45"/>
                <p:cNvSpPr/>
                <p:nvPr/>
              </p:nvSpPr>
              <p:spPr>
                <a:xfrm rot="18490443">
                  <a:off x="728153" y="38510"/>
                  <a:ext cx="720000" cy="1476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47" name="Полилиния 46"/>
                <p:cNvSpPr/>
                <p:nvPr/>
              </p:nvSpPr>
              <p:spPr>
                <a:xfrm rot="18443116">
                  <a:off x="706780" y="942298"/>
                  <a:ext cx="756000" cy="1440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48" name="Полилиния 47"/>
                <p:cNvSpPr/>
                <p:nvPr/>
              </p:nvSpPr>
              <p:spPr>
                <a:xfrm rot="17909789">
                  <a:off x="10371189" y="4978791"/>
                  <a:ext cx="1420424" cy="1699327"/>
                </a:xfrm>
                <a:custGeom>
                  <a:avLst/>
                  <a:gdLst>
                    <a:gd name="connsiteX0" fmla="*/ 1420424 w 1420424"/>
                    <a:gd name="connsiteY0" fmla="*/ 0 h 1699327"/>
                    <a:gd name="connsiteX1" fmla="*/ 1205461 w 1420424"/>
                    <a:gd name="connsiteY1" fmla="*/ 1044911 h 1699327"/>
                    <a:gd name="connsiteX2" fmla="*/ 0 w 1420424"/>
                    <a:gd name="connsiteY2" fmla="*/ 1699327 h 1699327"/>
                    <a:gd name="connsiteX3" fmla="*/ 304097 w 1420424"/>
                    <a:gd name="connsiteY3" fmla="*/ 712730 h 1699327"/>
                    <a:gd name="connsiteX4" fmla="*/ 1388406 w 1420424"/>
                    <a:gd name="connsiteY4" fmla="*/ 108223 h 1699327"/>
                    <a:gd name="connsiteX5" fmla="*/ 1420424 w 1420424"/>
                    <a:gd name="connsiteY5" fmla="*/ 0 h 169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0424" h="1699327">
                      <a:moveTo>
                        <a:pt x="1420424" y="0"/>
                      </a:moveTo>
                      <a:lnTo>
                        <a:pt x="1205461" y="1044911"/>
                      </a:lnTo>
                      <a:lnTo>
                        <a:pt x="0" y="1699327"/>
                      </a:lnTo>
                      <a:lnTo>
                        <a:pt x="304097" y="712730"/>
                      </a:lnTo>
                      <a:lnTo>
                        <a:pt x="1388406" y="108223"/>
                      </a:lnTo>
                      <a:cubicBezTo>
                        <a:pt x="1393179" y="108223"/>
                        <a:pt x="1415650" y="0"/>
                        <a:pt x="1420424" y="0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</p:grpSp>
          <p:sp>
            <p:nvSpPr>
              <p:cNvPr id="44" name="Прямоугольник 43"/>
              <p:cNvSpPr/>
              <p:nvPr/>
            </p:nvSpPr>
            <p:spPr>
              <a:xfrm>
                <a:off x="323999" y="2469697"/>
                <a:ext cx="1512000" cy="1512000"/>
              </a:xfrm>
              <a:prstGeom prst="rect">
                <a:avLst/>
              </a:prstGeom>
              <a:solidFill>
                <a:srgbClr val="00B0F0"/>
              </a:solidFill>
              <a:ln w="57150" cap="rnd" cmpd="sng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ru-RU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Р</a:t>
                </a:r>
              </a:p>
              <a:p>
                <a:pPr algn="ctr"/>
                <a:endParaRPr lang="ru-RU" sz="72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51" y="2399810"/>
              <a:ext cx="2118953" cy="1833709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829" y="2146852"/>
            <a:ext cx="431958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>
            <a:off x="-1" y="0"/>
            <a:ext cx="12192001" cy="6858000"/>
            <a:chOff x="28927" y="16564"/>
            <a:chExt cx="12192001" cy="6858000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8927" y="16564"/>
              <a:ext cx="12192001" cy="6858000"/>
              <a:chOff x="28927" y="0"/>
              <a:chExt cx="12192001" cy="6858000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28927" y="0"/>
                <a:ext cx="12192001" cy="6858000"/>
                <a:chOff x="-1" y="0"/>
                <a:chExt cx="12192001" cy="6858000"/>
              </a:xfrm>
            </p:grpSpPr>
            <p:grpSp>
              <p:nvGrpSpPr>
                <p:cNvPr id="30" name="Группа 29"/>
                <p:cNvGrpSpPr/>
                <p:nvPr/>
              </p:nvGrpSpPr>
              <p:grpSpPr>
                <a:xfrm>
                  <a:off x="-1" y="0"/>
                  <a:ext cx="12192001" cy="6858000"/>
                  <a:chOff x="-1" y="0"/>
                  <a:chExt cx="12192001" cy="6858000"/>
                </a:xfrm>
              </p:grpSpPr>
              <p:sp>
                <p:nvSpPr>
                  <p:cNvPr id="34" name="Прямоугольник 33"/>
                  <p:cNvSpPr/>
                  <p:nvPr/>
                </p:nvSpPr>
                <p:spPr>
                  <a:xfrm>
                    <a:off x="-1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11472000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6" name="Прямоугольник 35"/>
                  <p:cNvSpPr/>
                  <p:nvPr/>
                </p:nvSpPr>
                <p:spPr>
                  <a:xfrm>
                    <a:off x="719999" y="0"/>
                    <a:ext cx="10752001" cy="6858000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1439999" y="728663"/>
                    <a:ext cx="9312002" cy="54006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1" name="Полилиния 30"/>
                <p:cNvSpPr/>
                <p:nvPr/>
              </p:nvSpPr>
              <p:spPr>
                <a:xfrm rot="18490443">
                  <a:off x="728153" y="38510"/>
                  <a:ext cx="720000" cy="1476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 rot="18443116">
                  <a:off x="706780" y="942298"/>
                  <a:ext cx="756000" cy="1440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 rot="17909789">
                  <a:off x="10371189" y="4978791"/>
                  <a:ext cx="1420424" cy="1699327"/>
                </a:xfrm>
                <a:custGeom>
                  <a:avLst/>
                  <a:gdLst>
                    <a:gd name="connsiteX0" fmla="*/ 1420424 w 1420424"/>
                    <a:gd name="connsiteY0" fmla="*/ 0 h 1699327"/>
                    <a:gd name="connsiteX1" fmla="*/ 1205461 w 1420424"/>
                    <a:gd name="connsiteY1" fmla="*/ 1044911 h 1699327"/>
                    <a:gd name="connsiteX2" fmla="*/ 0 w 1420424"/>
                    <a:gd name="connsiteY2" fmla="*/ 1699327 h 1699327"/>
                    <a:gd name="connsiteX3" fmla="*/ 304097 w 1420424"/>
                    <a:gd name="connsiteY3" fmla="*/ 712730 h 1699327"/>
                    <a:gd name="connsiteX4" fmla="*/ 1388406 w 1420424"/>
                    <a:gd name="connsiteY4" fmla="*/ 108223 h 1699327"/>
                    <a:gd name="connsiteX5" fmla="*/ 1420424 w 1420424"/>
                    <a:gd name="connsiteY5" fmla="*/ 0 h 169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0424" h="1699327">
                      <a:moveTo>
                        <a:pt x="1420424" y="0"/>
                      </a:moveTo>
                      <a:lnTo>
                        <a:pt x="1205461" y="1044911"/>
                      </a:lnTo>
                      <a:lnTo>
                        <a:pt x="0" y="1699327"/>
                      </a:lnTo>
                      <a:lnTo>
                        <a:pt x="304097" y="712730"/>
                      </a:lnTo>
                      <a:lnTo>
                        <a:pt x="1388406" y="108223"/>
                      </a:lnTo>
                      <a:cubicBezTo>
                        <a:pt x="1393179" y="108223"/>
                        <a:pt x="1415650" y="0"/>
                        <a:pt x="1420424" y="0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</p:grpSp>
          <p:sp>
            <p:nvSpPr>
              <p:cNvPr id="17" name="Прямоугольник 16"/>
              <p:cNvSpPr/>
              <p:nvPr/>
            </p:nvSpPr>
            <p:spPr>
              <a:xfrm>
                <a:off x="300703" y="2469697"/>
                <a:ext cx="1512000" cy="1512000"/>
              </a:xfrm>
              <a:prstGeom prst="rect">
                <a:avLst/>
              </a:prstGeom>
              <a:solidFill>
                <a:srgbClr val="00B0F0"/>
              </a:solidFill>
              <a:ln w="57150" cap="rnd" cmpd="sng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ru-RU" sz="7200" dirty="0">
                  <a:solidFill>
                    <a:prstClr val="white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ru-RU" dirty="0"/>
              </a:p>
            </p:txBody>
          </p:sp>
        </p:grp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85" y="2416374"/>
              <a:ext cx="2040320" cy="1765661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>
            <a:spLocks noChangeAspect="1"/>
          </p:cNvSpPr>
          <p:nvPr/>
        </p:nvSpPr>
        <p:spPr>
          <a:xfrm>
            <a:off x="3019211" y="3960148"/>
            <a:ext cx="1620000" cy="1620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57630" y="3508188"/>
            <a:ext cx="1707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68616" y="3482771"/>
            <a:ext cx="18473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>
            <a:spLocks noChangeAspect="1"/>
          </p:cNvSpPr>
          <p:nvPr/>
        </p:nvSpPr>
        <p:spPr>
          <a:xfrm>
            <a:off x="5498230" y="3960148"/>
            <a:ext cx="1620000" cy="1620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Прямоугольник 38"/>
          <p:cNvSpPr>
            <a:spLocks noChangeAspect="1"/>
          </p:cNvSpPr>
          <p:nvPr/>
        </p:nvSpPr>
        <p:spPr>
          <a:xfrm>
            <a:off x="8092674" y="3960148"/>
            <a:ext cx="1620000" cy="1620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" name="лимон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389" y="1949144"/>
            <a:ext cx="2116070" cy="1497219"/>
          </a:xfrm>
          <a:prstGeom prst="rect">
            <a:avLst/>
          </a:prstGeom>
        </p:spPr>
      </p:pic>
      <p:pic>
        <p:nvPicPr>
          <p:cNvPr id="41" name="солнц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201" y="1417449"/>
            <a:ext cx="2048805" cy="2028914"/>
          </a:xfrm>
          <a:prstGeom prst="rect">
            <a:avLst/>
          </a:prstGeom>
        </p:spPr>
      </p:pic>
      <p:pic>
        <p:nvPicPr>
          <p:cNvPr id="42" name="единорог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446" y="1347274"/>
            <a:ext cx="2053366" cy="2208014"/>
          </a:xfrm>
          <a:prstGeom prst="rect">
            <a:avLst/>
          </a:prstGeom>
        </p:spPr>
      </p:pic>
      <p:pic>
        <p:nvPicPr>
          <p:cNvPr id="47" name="Л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009" y="3826559"/>
            <a:ext cx="1969179" cy="2133785"/>
          </a:xfrm>
          <a:prstGeom prst="rect">
            <a:avLst/>
          </a:prstGeom>
        </p:spPr>
      </p:pic>
      <p:pic>
        <p:nvPicPr>
          <p:cNvPr id="48" name="Е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253" y="3859753"/>
            <a:ext cx="1853345" cy="2133785"/>
          </a:xfrm>
          <a:prstGeom prst="rect">
            <a:avLst/>
          </a:prstGeom>
        </p:spPr>
      </p:pic>
      <p:pic>
        <p:nvPicPr>
          <p:cNvPr id="49" name="С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597" y="3826559"/>
            <a:ext cx="183505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1" y="0"/>
            <a:ext cx="12192001" cy="6858000"/>
            <a:chOff x="28927" y="16564"/>
            <a:chExt cx="12192001" cy="6858000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8927" y="16564"/>
              <a:ext cx="12192001" cy="6858000"/>
              <a:chOff x="28927" y="0"/>
              <a:chExt cx="12192001" cy="6858000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28927" y="0"/>
                <a:ext cx="12192001" cy="6858000"/>
                <a:chOff x="-1" y="0"/>
                <a:chExt cx="12192001" cy="6858000"/>
              </a:xfrm>
            </p:grpSpPr>
            <p:grpSp>
              <p:nvGrpSpPr>
                <p:cNvPr id="33" name="Группа 32"/>
                <p:cNvGrpSpPr/>
                <p:nvPr/>
              </p:nvGrpSpPr>
              <p:grpSpPr>
                <a:xfrm>
                  <a:off x="-1" y="0"/>
                  <a:ext cx="12192001" cy="6858000"/>
                  <a:chOff x="-1" y="0"/>
                  <a:chExt cx="12192001" cy="6858000"/>
                </a:xfrm>
              </p:grpSpPr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-1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8" name="Прямоугольник 37"/>
                  <p:cNvSpPr/>
                  <p:nvPr/>
                </p:nvSpPr>
                <p:spPr>
                  <a:xfrm>
                    <a:off x="11472000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9" name="Прямоугольник 38"/>
                  <p:cNvSpPr/>
                  <p:nvPr/>
                </p:nvSpPr>
                <p:spPr>
                  <a:xfrm>
                    <a:off x="719999" y="0"/>
                    <a:ext cx="10752001" cy="6858000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40" name="Прямоугольник 39"/>
                  <p:cNvSpPr/>
                  <p:nvPr/>
                </p:nvSpPr>
                <p:spPr>
                  <a:xfrm>
                    <a:off x="1439999" y="728663"/>
                    <a:ext cx="9312002" cy="54006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4" name="Полилиния 33"/>
                <p:cNvSpPr/>
                <p:nvPr/>
              </p:nvSpPr>
              <p:spPr>
                <a:xfrm rot="18490443">
                  <a:off x="728153" y="38510"/>
                  <a:ext cx="720000" cy="1476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 rot="18443116">
                  <a:off x="706780" y="942298"/>
                  <a:ext cx="756000" cy="1440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 rot="17909789">
                  <a:off x="10371189" y="4978791"/>
                  <a:ext cx="1420424" cy="1699327"/>
                </a:xfrm>
                <a:custGeom>
                  <a:avLst/>
                  <a:gdLst>
                    <a:gd name="connsiteX0" fmla="*/ 1420424 w 1420424"/>
                    <a:gd name="connsiteY0" fmla="*/ 0 h 1699327"/>
                    <a:gd name="connsiteX1" fmla="*/ 1205461 w 1420424"/>
                    <a:gd name="connsiteY1" fmla="*/ 1044911 h 1699327"/>
                    <a:gd name="connsiteX2" fmla="*/ 0 w 1420424"/>
                    <a:gd name="connsiteY2" fmla="*/ 1699327 h 1699327"/>
                    <a:gd name="connsiteX3" fmla="*/ 304097 w 1420424"/>
                    <a:gd name="connsiteY3" fmla="*/ 712730 h 1699327"/>
                    <a:gd name="connsiteX4" fmla="*/ 1388406 w 1420424"/>
                    <a:gd name="connsiteY4" fmla="*/ 108223 h 1699327"/>
                    <a:gd name="connsiteX5" fmla="*/ 1420424 w 1420424"/>
                    <a:gd name="connsiteY5" fmla="*/ 0 h 169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0424" h="1699327">
                      <a:moveTo>
                        <a:pt x="1420424" y="0"/>
                      </a:moveTo>
                      <a:lnTo>
                        <a:pt x="1205461" y="1044911"/>
                      </a:lnTo>
                      <a:lnTo>
                        <a:pt x="0" y="1699327"/>
                      </a:lnTo>
                      <a:lnTo>
                        <a:pt x="304097" y="712730"/>
                      </a:lnTo>
                      <a:lnTo>
                        <a:pt x="1388406" y="108223"/>
                      </a:lnTo>
                      <a:cubicBezTo>
                        <a:pt x="1393179" y="108223"/>
                        <a:pt x="1415650" y="0"/>
                        <a:pt x="1420424" y="0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</p:grpSp>
          <p:sp>
            <p:nvSpPr>
              <p:cNvPr id="32" name="Прямоугольник 31"/>
              <p:cNvSpPr/>
              <p:nvPr/>
            </p:nvSpPr>
            <p:spPr>
              <a:xfrm>
                <a:off x="300703" y="2469697"/>
                <a:ext cx="1512000" cy="1512000"/>
              </a:xfrm>
              <a:prstGeom prst="rect">
                <a:avLst/>
              </a:prstGeom>
              <a:solidFill>
                <a:srgbClr val="00B0F0"/>
              </a:solidFill>
              <a:ln w="57150" cap="rnd" cmpd="sng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ru-RU" sz="7200" dirty="0">
                  <a:solidFill>
                    <a:prstClr val="white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ru-RU" dirty="0"/>
              </a:p>
            </p:txBody>
          </p:sp>
        </p:grp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85" y="2416374"/>
              <a:ext cx="2040320" cy="1765661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817" y="2108395"/>
            <a:ext cx="4291849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376494" y="3429000"/>
            <a:ext cx="1562100" cy="14986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492" y="3447685"/>
            <a:ext cx="1615580" cy="15485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156" y="3403584"/>
            <a:ext cx="1615580" cy="15485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630" y="3429000"/>
            <a:ext cx="1615580" cy="154851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757630" y="3508188"/>
            <a:ext cx="1707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68616" y="3482771"/>
            <a:ext cx="18473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20317" y="-25416"/>
            <a:ext cx="12192001" cy="6858000"/>
            <a:chOff x="-1" y="0"/>
            <a:chExt cx="12192001" cy="685800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-1" y="0"/>
                <a:ext cx="12192001" cy="6858000"/>
                <a:chOff x="-1" y="0"/>
                <a:chExt cx="12192001" cy="6858000"/>
              </a:xfrm>
            </p:grpSpPr>
            <p:grpSp>
              <p:nvGrpSpPr>
                <p:cNvPr id="30" name="Группа 29"/>
                <p:cNvGrpSpPr/>
                <p:nvPr/>
              </p:nvGrpSpPr>
              <p:grpSpPr>
                <a:xfrm>
                  <a:off x="-1" y="0"/>
                  <a:ext cx="12192001" cy="6858000"/>
                  <a:chOff x="-1" y="0"/>
                  <a:chExt cx="12192001" cy="6858000"/>
                </a:xfrm>
              </p:grpSpPr>
              <p:sp>
                <p:nvSpPr>
                  <p:cNvPr id="34" name="Прямоугольник 33"/>
                  <p:cNvSpPr/>
                  <p:nvPr/>
                </p:nvSpPr>
                <p:spPr>
                  <a:xfrm>
                    <a:off x="-1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11472000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6" name="Прямоугольник 35"/>
                  <p:cNvSpPr/>
                  <p:nvPr/>
                </p:nvSpPr>
                <p:spPr>
                  <a:xfrm>
                    <a:off x="719999" y="0"/>
                    <a:ext cx="10752001" cy="6858000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1439999" y="728663"/>
                    <a:ext cx="9312002" cy="54006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1" name="Полилиния 30"/>
                <p:cNvSpPr/>
                <p:nvPr/>
              </p:nvSpPr>
              <p:spPr>
                <a:xfrm rot="18490443">
                  <a:off x="728153" y="38510"/>
                  <a:ext cx="720000" cy="1476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 rot="18443116">
                  <a:off x="706780" y="942298"/>
                  <a:ext cx="756000" cy="1440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 rot="17909789">
                  <a:off x="10371189" y="4978791"/>
                  <a:ext cx="1420424" cy="1699327"/>
                </a:xfrm>
                <a:custGeom>
                  <a:avLst/>
                  <a:gdLst>
                    <a:gd name="connsiteX0" fmla="*/ 1420424 w 1420424"/>
                    <a:gd name="connsiteY0" fmla="*/ 0 h 1699327"/>
                    <a:gd name="connsiteX1" fmla="*/ 1205461 w 1420424"/>
                    <a:gd name="connsiteY1" fmla="*/ 1044911 h 1699327"/>
                    <a:gd name="connsiteX2" fmla="*/ 0 w 1420424"/>
                    <a:gd name="connsiteY2" fmla="*/ 1699327 h 1699327"/>
                    <a:gd name="connsiteX3" fmla="*/ 304097 w 1420424"/>
                    <a:gd name="connsiteY3" fmla="*/ 712730 h 1699327"/>
                    <a:gd name="connsiteX4" fmla="*/ 1388406 w 1420424"/>
                    <a:gd name="connsiteY4" fmla="*/ 108223 h 1699327"/>
                    <a:gd name="connsiteX5" fmla="*/ 1420424 w 1420424"/>
                    <a:gd name="connsiteY5" fmla="*/ 0 h 169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0424" h="1699327">
                      <a:moveTo>
                        <a:pt x="1420424" y="0"/>
                      </a:moveTo>
                      <a:lnTo>
                        <a:pt x="1205461" y="1044911"/>
                      </a:lnTo>
                      <a:lnTo>
                        <a:pt x="0" y="1699327"/>
                      </a:lnTo>
                      <a:lnTo>
                        <a:pt x="304097" y="712730"/>
                      </a:lnTo>
                      <a:lnTo>
                        <a:pt x="1388406" y="108223"/>
                      </a:lnTo>
                      <a:cubicBezTo>
                        <a:pt x="1393179" y="108223"/>
                        <a:pt x="1415650" y="0"/>
                        <a:pt x="1420424" y="0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</p:grpSp>
          <p:sp>
            <p:nvSpPr>
              <p:cNvPr id="17" name="Прямоугольник 16"/>
              <p:cNvSpPr/>
              <p:nvPr/>
            </p:nvSpPr>
            <p:spPr>
              <a:xfrm>
                <a:off x="323999" y="2469697"/>
                <a:ext cx="1512000" cy="1512000"/>
              </a:xfrm>
              <a:prstGeom prst="rect">
                <a:avLst/>
              </a:prstGeom>
              <a:solidFill>
                <a:srgbClr val="00B0F0"/>
              </a:solidFill>
              <a:ln w="57150" cap="rnd" cmpd="sng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ru-RU" sz="7200" dirty="0">
                  <a:solidFill>
                    <a:prstClr val="white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ru-RU" dirty="0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54" y="2469697"/>
              <a:ext cx="2078078" cy="1798337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>
            <a:spLocks noChangeAspect="1"/>
          </p:cNvSpPr>
          <p:nvPr/>
        </p:nvSpPr>
        <p:spPr>
          <a:xfrm>
            <a:off x="2151954" y="3981697"/>
            <a:ext cx="1620000" cy="1620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>
            <a:spLocks noChangeAspect="1"/>
          </p:cNvSpPr>
          <p:nvPr/>
        </p:nvSpPr>
        <p:spPr>
          <a:xfrm>
            <a:off x="4458765" y="3988908"/>
            <a:ext cx="1620000" cy="1620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Прямоугольник 38"/>
          <p:cNvSpPr>
            <a:spLocks noChangeAspect="1"/>
          </p:cNvSpPr>
          <p:nvPr/>
        </p:nvSpPr>
        <p:spPr>
          <a:xfrm>
            <a:off x="6597535" y="3981697"/>
            <a:ext cx="1620000" cy="1620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>
          <a:xfrm>
            <a:off x="8806427" y="3981697"/>
            <a:ext cx="1620000" cy="16200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FFD7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лако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504" y="2081430"/>
            <a:ext cx="1891360" cy="1166809"/>
          </a:xfrm>
          <a:prstGeom prst="rect">
            <a:avLst/>
          </a:prstGeom>
        </p:spPr>
      </p:pic>
      <p:pic>
        <p:nvPicPr>
          <p:cNvPr id="7" name="енот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899" y="1707776"/>
            <a:ext cx="1750342" cy="1774995"/>
          </a:xfrm>
          <a:prstGeom prst="rect">
            <a:avLst/>
          </a:prstGeom>
        </p:spPr>
      </p:pic>
      <p:pic>
        <p:nvPicPr>
          <p:cNvPr id="8" name="машина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274" y="1942056"/>
            <a:ext cx="2139905" cy="1500491"/>
          </a:xfrm>
          <a:prstGeom prst="rect">
            <a:avLst/>
          </a:prstGeom>
        </p:spPr>
      </p:pic>
      <p:pic>
        <p:nvPicPr>
          <p:cNvPr id="9" name="рыба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812" y="1707777"/>
            <a:ext cx="1947702" cy="1721224"/>
          </a:xfrm>
          <a:prstGeom prst="rect">
            <a:avLst/>
          </a:prstGeom>
        </p:spPr>
      </p:pic>
      <p:pic>
        <p:nvPicPr>
          <p:cNvPr id="10" name="М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206" y="3894377"/>
            <a:ext cx="2115495" cy="2133785"/>
          </a:xfrm>
          <a:prstGeom prst="rect">
            <a:avLst/>
          </a:prstGeom>
        </p:spPr>
      </p:pic>
      <p:pic>
        <p:nvPicPr>
          <p:cNvPr id="11" name="О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049" y="3843921"/>
            <a:ext cx="2030144" cy="2133785"/>
          </a:xfrm>
          <a:prstGeom prst="rect">
            <a:avLst/>
          </a:prstGeom>
        </p:spPr>
      </p:pic>
      <p:pic>
        <p:nvPicPr>
          <p:cNvPr id="12" name="Р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683" y="3884135"/>
            <a:ext cx="1749704" cy="2133785"/>
          </a:xfrm>
          <a:prstGeom prst="rect">
            <a:avLst/>
          </a:prstGeom>
        </p:spPr>
      </p:pic>
      <p:pic>
        <p:nvPicPr>
          <p:cNvPr id="13" name="Е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340" y="3764734"/>
            <a:ext cx="185334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2192001" cy="6858000"/>
            <a:chOff x="-1" y="0"/>
            <a:chExt cx="12192001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-1" y="0"/>
                <a:ext cx="12192001" cy="6858000"/>
                <a:chOff x="-1" y="0"/>
                <a:chExt cx="12192001" cy="6858000"/>
              </a:xfrm>
            </p:grpSpPr>
            <p:grpSp>
              <p:nvGrpSpPr>
                <p:cNvPr id="8" name="Группа 7"/>
                <p:cNvGrpSpPr/>
                <p:nvPr/>
              </p:nvGrpSpPr>
              <p:grpSpPr>
                <a:xfrm>
                  <a:off x="-1" y="0"/>
                  <a:ext cx="12192001" cy="6858000"/>
                  <a:chOff x="-1" y="0"/>
                  <a:chExt cx="12192001" cy="6858000"/>
                </a:xfrm>
              </p:grpSpPr>
              <p:sp>
                <p:nvSpPr>
                  <p:cNvPr id="12" name="Прямоугольник 11"/>
                  <p:cNvSpPr/>
                  <p:nvPr/>
                </p:nvSpPr>
                <p:spPr>
                  <a:xfrm>
                    <a:off x="-1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11472000" y="1243584"/>
                    <a:ext cx="720000" cy="4320000"/>
                  </a:xfrm>
                  <a:prstGeom prst="rect">
                    <a:avLst/>
                  </a:prstGeom>
                  <a:solidFill>
                    <a:srgbClr val="FFD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719999" y="0"/>
                    <a:ext cx="10752001" cy="6858000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1439999" y="728663"/>
                    <a:ext cx="9312002" cy="54006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9" name="Полилиния 8"/>
                <p:cNvSpPr/>
                <p:nvPr/>
              </p:nvSpPr>
              <p:spPr>
                <a:xfrm rot="18490443">
                  <a:off x="728153" y="38510"/>
                  <a:ext cx="720000" cy="1476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>
                <a:xfrm rot="18443116">
                  <a:off x="706780" y="942298"/>
                  <a:ext cx="756000" cy="1440000"/>
                </a:xfrm>
                <a:custGeom>
                  <a:avLst/>
                  <a:gdLst>
                    <a:gd name="connsiteX0" fmla="*/ 747943 w 747943"/>
                    <a:gd name="connsiteY0" fmla="*/ 0 h 1468034"/>
                    <a:gd name="connsiteX1" fmla="*/ 616923 w 747943"/>
                    <a:gd name="connsiteY1" fmla="*/ 1028640 h 1468034"/>
                    <a:gd name="connsiteX2" fmla="*/ 603801 w 747943"/>
                    <a:gd name="connsiteY2" fmla="*/ 1011467 h 1468034"/>
                    <a:gd name="connsiteX3" fmla="*/ 6318 w 747943"/>
                    <a:gd name="connsiteY3" fmla="*/ 1468034 h 1468034"/>
                    <a:gd name="connsiteX4" fmla="*/ 0 w 747943"/>
                    <a:gd name="connsiteY4" fmla="*/ 1468034 h 1468034"/>
                    <a:gd name="connsiteX5" fmla="*/ 127301 w 747943"/>
                    <a:gd name="connsiteY5" fmla="*/ 468592 h 1468034"/>
                    <a:gd name="connsiteX6" fmla="*/ 740520 w 747943"/>
                    <a:gd name="connsiteY6" fmla="*/ 0 h 1468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943" h="1468034">
                      <a:moveTo>
                        <a:pt x="747943" y="0"/>
                      </a:moveTo>
                      <a:lnTo>
                        <a:pt x="616923" y="1028640"/>
                      </a:lnTo>
                      <a:lnTo>
                        <a:pt x="603801" y="1011467"/>
                      </a:lnTo>
                      <a:lnTo>
                        <a:pt x="6318" y="1468034"/>
                      </a:lnTo>
                      <a:lnTo>
                        <a:pt x="0" y="1468034"/>
                      </a:lnTo>
                      <a:lnTo>
                        <a:pt x="127301" y="468592"/>
                      </a:lnTo>
                      <a:lnTo>
                        <a:pt x="740520" y="0"/>
                      </a:ln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>
                <a:xfrm rot="17909789">
                  <a:off x="10371189" y="4978791"/>
                  <a:ext cx="1420424" cy="1699327"/>
                </a:xfrm>
                <a:custGeom>
                  <a:avLst/>
                  <a:gdLst>
                    <a:gd name="connsiteX0" fmla="*/ 1420424 w 1420424"/>
                    <a:gd name="connsiteY0" fmla="*/ 0 h 1699327"/>
                    <a:gd name="connsiteX1" fmla="*/ 1205461 w 1420424"/>
                    <a:gd name="connsiteY1" fmla="*/ 1044911 h 1699327"/>
                    <a:gd name="connsiteX2" fmla="*/ 0 w 1420424"/>
                    <a:gd name="connsiteY2" fmla="*/ 1699327 h 1699327"/>
                    <a:gd name="connsiteX3" fmla="*/ 304097 w 1420424"/>
                    <a:gd name="connsiteY3" fmla="*/ 712730 h 1699327"/>
                    <a:gd name="connsiteX4" fmla="*/ 1388406 w 1420424"/>
                    <a:gd name="connsiteY4" fmla="*/ 108223 h 1699327"/>
                    <a:gd name="connsiteX5" fmla="*/ 1420424 w 1420424"/>
                    <a:gd name="connsiteY5" fmla="*/ 0 h 169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0424" h="1699327">
                      <a:moveTo>
                        <a:pt x="1420424" y="0"/>
                      </a:moveTo>
                      <a:lnTo>
                        <a:pt x="1205461" y="1044911"/>
                      </a:lnTo>
                      <a:lnTo>
                        <a:pt x="0" y="1699327"/>
                      </a:lnTo>
                      <a:lnTo>
                        <a:pt x="304097" y="712730"/>
                      </a:lnTo>
                      <a:lnTo>
                        <a:pt x="1388406" y="108223"/>
                      </a:lnTo>
                      <a:cubicBezTo>
                        <a:pt x="1393179" y="108223"/>
                        <a:pt x="1415650" y="0"/>
                        <a:pt x="1420424" y="0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</p:grpSp>
          <p:sp>
            <p:nvSpPr>
              <p:cNvPr id="7" name="Прямоугольник 6"/>
              <p:cNvSpPr/>
              <p:nvPr/>
            </p:nvSpPr>
            <p:spPr>
              <a:xfrm>
                <a:off x="323999" y="2469697"/>
                <a:ext cx="1512000" cy="1512000"/>
              </a:xfrm>
              <a:prstGeom prst="rect">
                <a:avLst/>
              </a:prstGeom>
              <a:solidFill>
                <a:srgbClr val="00B0F0"/>
              </a:solidFill>
              <a:ln w="57150" cap="rnd" cmpd="sng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ru-RU" sz="7200" dirty="0">
                  <a:solidFill>
                    <a:prstClr val="white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ru-RU" dirty="0"/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54" y="2469697"/>
              <a:ext cx="2078078" cy="1798337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258" y="2099902"/>
            <a:ext cx="432620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3</Words>
  <Application>Microsoft Office PowerPoint</Application>
  <PresentationFormat>Произвольный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49</cp:revision>
  <dcterms:created xsi:type="dcterms:W3CDTF">2020-05-07T13:26:27Z</dcterms:created>
  <dcterms:modified xsi:type="dcterms:W3CDTF">2021-03-17T02:27:59Z</dcterms:modified>
</cp:coreProperties>
</file>