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66" d="100"/>
          <a:sy n="66" d="100"/>
        </p:scale>
        <p:origin x="-94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5589240"/>
            <a:ext cx="315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Разработала: Черемных А.С.</a:t>
            </a:r>
          </a:p>
          <a:p>
            <a:r>
              <a:rPr lang="ru-RU" b="1" dirty="0">
                <a:solidFill>
                  <a:srgbClr val="002060"/>
                </a:solidFill>
              </a:rPr>
              <a:t>Воспитатель МБДОУ № 72</a:t>
            </a:r>
          </a:p>
          <a:p>
            <a:r>
              <a:rPr lang="ru-RU" b="1" dirty="0">
                <a:solidFill>
                  <a:srgbClr val="002060"/>
                </a:solidFill>
              </a:rPr>
              <a:t>г. Красноярск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1" y="2110790"/>
            <a:ext cx="4687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 Г А Д К 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6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Дидактические игры\Дидактич. игры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8" y="4156"/>
            <a:ext cx="9149548" cy="68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0433" y="764704"/>
            <a:ext cx="4375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дым идет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50" y="2644593"/>
            <a:ext cx="1905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:\Дидактические игры\Дидактич. игры\hello_html_m1cfb379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1903264" cy="17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763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тундре со мною похаживают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2340359" cy="2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1057"/>
            <a:ext cx="15335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4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7526" y="692696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светлее, всех жарче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2279"/>
            <a:ext cx="17049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09" y="2420888"/>
            <a:ext cx="3096344" cy="304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8064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 обманывает, вечно хвастается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3"/>
            <a:ext cx="2160240" cy="29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39" y="2276873"/>
            <a:ext cx="2056181" cy="276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2134" y="980728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человек, а с человеком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paзговаривает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3822879" cy="158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5"/>
            <a:ext cx="2148046" cy="21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9" y="0"/>
            <a:ext cx="91567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0769" y="67881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красным сукном одетая, на одной ножке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95408"/>
            <a:ext cx="2092812" cy="295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G:\Дидактические игры\Дидактич. игры\berries-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65836"/>
            <a:ext cx="2110931" cy="33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328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1505" y="778712"/>
            <a:ext cx="64371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землю пролез,  русскую шапку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39" y="2796454"/>
            <a:ext cx="2169099" cy="272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45" y="2810037"/>
            <a:ext cx="2262891" cy="284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7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350"/>
            <a:ext cx="91567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204864"/>
            <a:ext cx="5569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 Л О Д Ц Ы 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72</dc:creator>
  <cp:lastModifiedBy>72</cp:lastModifiedBy>
  <cp:revision>8</cp:revision>
  <dcterms:created xsi:type="dcterms:W3CDTF">2016-12-17T14:18:35Z</dcterms:created>
  <dcterms:modified xsi:type="dcterms:W3CDTF">2016-12-17T19:01:09Z</dcterms:modified>
</cp:coreProperties>
</file>