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E934C-1171-459B-B857-8A90819A5F0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4FAD9-2C5D-41B1-87F3-955EDF5B16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071546"/>
            <a:ext cx="7273273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Роль орнамента в </a:t>
            </a:r>
          </a:p>
          <a:p>
            <a:pPr algn="ctr"/>
            <a:endParaRPr lang="ru-RU" sz="4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национальном костюме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народов Севера</a:t>
            </a:r>
            <a:endPara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571876"/>
            <a:ext cx="184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46" y="5786454"/>
            <a:ext cx="3143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Выполнила: Черемных А.С.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Воспитатель  МБДОУ № 72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г. Красноярск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Users\User\Desktop\воспитатель года\север\показать марине\Презентация орнаменты народов крайнего севера\post-23571-13353667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42852"/>
            <a:ext cx="5691204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4" name="Picture 2" descr="C:\Users\User\Desktop\воспитатель года\север\показать марине\Презентация орнаменты народов крайнего севера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071546"/>
            <a:ext cx="5643602" cy="4500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42910" y="2285992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Притча: </a:t>
            </a:r>
          </a:p>
          <a:p>
            <a:pPr>
              <a:buNone/>
            </a:pPr>
            <a:r>
              <a:rPr lang="ru-RU" sz="17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Давно это было. Жил один эвенк, у него была жена и ребенок. Однажды эвенк пошел на охоту. Долго его не было. Пока его не было, напали на чум страшные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чаниты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(чудища). Вернулся он с охоты и видит, что жена его плачет.</a:t>
            </a:r>
            <a:br>
              <a:rPr lang="ru-RU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– Что ты плачешь?</a:t>
            </a:r>
            <a:br>
              <a:rPr lang="ru-RU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– Да приходили </a:t>
            </a:r>
            <a:r>
              <a:rPr lang="ru-RU" sz="1700" b="1" dirty="0" err="1" smtClean="0">
                <a:latin typeface="Times New Roman" pitchFamily="18" charset="0"/>
                <a:cs typeface="Times New Roman" pitchFamily="18" charset="0"/>
              </a:rPr>
              <a:t>чаниты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, разорили наш чум!</a:t>
            </a:r>
            <a:br>
              <a:rPr lang="ru-RU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– Ох, а я подумал, что ты иголку потеряла!</a:t>
            </a:r>
          </a:p>
          <a:p>
            <a:pPr>
              <a:buNone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       Раньше иголка была очень дорога для эвенкийской семьи, потеря иголки считалось большим горем. Мастерица не имея иголки – не могла бы сшить одежду для своей семьи.</a:t>
            </a:r>
          </a:p>
          <a:p>
            <a:pPr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      Эвенкийские мастерицы могли шить изумительные национальные изделия. Секреты мастерства передавались маленьким девочкам с раннего детства. Часто долгими зимними вечерами, сидя у огня, мамы учили своих дочерей мастерству пошива одежды, обуви, сумок для хозяйственных нужд. Девочка с 4 лет могла маме нанизывать бисерные цепочки, к 8 годам девочка могла мять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камус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для унтов, крутить из сухожилий крепкие нитки.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785794"/>
            <a:ext cx="8715404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 орнамента - большой и разнообразный, он живет и развивается по своим законам. Некоторые орнаментальные мотивы имеют распространение у разных народов и в разные эпохи. К ним относятся в первую очередь многие геометрические и растительные мотивы. Из растительных орнаментальных мотивов простейшими являются изображения листьев, цветов, плодов и веток. К природным орнаментальным мотивам относятся также все изображения живых существ: животных и людей.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современной жизни представителей разных народов сохраняется почтительное отношение к символике орнаментальных знаков, хотя всерьез, наверное, мало кто верит в их магию. Некоторые символы хорошо известны и мы их используем.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Особенности формирования своеобразной культуры коренных народов определялись уровнем их общественного развития и той географической средой, в которой проходила жизнь. Человек, живший в гармонии с природой, ощущал ее ритмы и изображал их, находя конкретные аналоги в окружающем мире. К линии, начертанной, высеченной или вышитой люди относились как к магической «волшебной палочке», заставляющей силы природы оберегать, лечить, защищать, покровительствовать человеку.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своих орнаментах не только рассказывали о жизни, но и верили в то, что орнамент охраняет от злых духов и придает тому, кто его носит силу и здоровье. Например, долганы верили, что если нанести на шапку охотника узоры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тыныпак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ноготь,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кулгаак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ухо,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ихарак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глаз, то охотник будет сильнее зверя, слух его будет острым, а взгляд зорким.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воспитатель года\север\показать марине\Презентация орнаменты народов крайнего севера\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785794"/>
            <a:ext cx="6786609" cy="5189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воспитатель года\север\показать марине\Презентация орнаменты народов крайнего севера\0012-012-Odezhda-narodov-Krajnego-Seve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Users\User\Desktop\воспитатель года\север\показать марине\Презентация орнаменты народов крайнего севера\images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14356"/>
            <a:ext cx="8858280" cy="6000792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2071670" y="642918"/>
            <a:ext cx="4714908" cy="135732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Орнамент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Users\User\Desktop\воспитатель года\север\показать марине\Презентация орнаменты народов крайнего севера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928670"/>
            <a:ext cx="5429289" cy="429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2" name="Picture 2" descr="C:\Users\User\Desktop\воспитатель года\север\показать марине\Презентация орнаменты народов крайнего севера\images (5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CFFFF"/>
              </a:clrFrom>
              <a:clrTo>
                <a:srgbClr val="FC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500042"/>
            <a:ext cx="607223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tat17.privet.ru/lr/0a0ae425136e28927979122c23e7934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C:\Users\User\Desktop\воспитатель года\север\показать марине\Презентация орнаменты народов крайнего севера\1311112122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162050"/>
            <a:ext cx="6048375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80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Орнаметы народов крайнего севера</dc:title>
  <dc:creator>User</dc:creator>
  <cp:lastModifiedBy>Света</cp:lastModifiedBy>
  <cp:revision>16</cp:revision>
  <dcterms:created xsi:type="dcterms:W3CDTF">2016-12-01T10:03:06Z</dcterms:created>
  <dcterms:modified xsi:type="dcterms:W3CDTF">2017-01-29T16:25:41Z</dcterms:modified>
</cp:coreProperties>
</file>