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5232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Степ-аэробика для детей старшего дошкольного возраста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Подготовила: Матис А.В.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нструктор по физической культуре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2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Степ-аэробика</a:t>
            </a:r>
            <a:r>
              <a:rPr lang="ru-RU" sz="2400" b="1" dirty="0" smtClean="0">
                <a:solidFill>
                  <a:srgbClr val="7030A0"/>
                </a:solidFill>
              </a:rPr>
              <a:t> –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комплекс ритмические движения вверх и вниз по специальной степ-платформе под музыку.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0928"/>
            <a:ext cx="5126699" cy="38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75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56992"/>
            <a:ext cx="8229600" cy="309634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Цель: обогащение </a:t>
            </a:r>
            <a:r>
              <a:rPr lang="ru-RU" sz="3600" b="1" dirty="0"/>
              <a:t>двигательного опыта и развитие физических качеств детей старшего дошкольного возраста посредством степ-аэробики.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0688"/>
            <a:ext cx="5178778" cy="2913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1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400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>Задачи</a:t>
            </a:r>
            <a:r>
              <a:rPr lang="ru-RU" sz="3600" dirty="0" smtClean="0"/>
              <a:t>:</a:t>
            </a: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700" u="sng" dirty="0" smtClean="0"/>
              <a:t>Обучающие </a:t>
            </a:r>
            <a:r>
              <a:rPr lang="ru-RU" sz="2700" u="sng" dirty="0"/>
              <a:t>задачи: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Обучать технике выполнения движений на степ-платформе, совершенствовать двигательные </a:t>
            </a:r>
            <a:r>
              <a:rPr lang="ru-RU" sz="2700" dirty="0" smtClean="0"/>
              <a:t>умения;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u="sng" dirty="0"/>
              <a:t>Развивающие задачи: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Развивать общую выносливость, мышечную силу, физические качества, чувство ритма, формировать устойчивое равновесие, координацию движений;</a:t>
            </a:r>
            <a:br>
              <a:rPr lang="ru-RU" sz="2700" dirty="0"/>
            </a:br>
            <a:r>
              <a:rPr lang="ru-RU" sz="2700" dirty="0"/>
              <a:t>Развивать творческую активность, инициативу и самостоятельность при выполнении физических упражнений.</a:t>
            </a:r>
            <a:br>
              <a:rPr lang="ru-RU" sz="2700" dirty="0"/>
            </a:br>
            <a:r>
              <a:rPr lang="ru-RU" sz="2700" u="sng" dirty="0"/>
              <a:t>Воспитательные задачи:</a:t>
            </a:r>
            <a:r>
              <a:rPr lang="ru-RU" sz="2700" dirty="0"/>
              <a:t> </a:t>
            </a:r>
            <a:br>
              <a:rPr lang="ru-RU" sz="2700" dirty="0"/>
            </a:br>
            <a:r>
              <a:rPr lang="ru-RU" sz="2700" dirty="0"/>
              <a:t>Закреплять умение осуществлять самоконтроль, формировать интерес к занятиям по физической культуре и спорту.</a:t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0192" y="5229200"/>
            <a:ext cx="2386608" cy="896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94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54461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u="sng" dirty="0"/>
              <a:t>Степ-аэробику применяю в разных формах:</a:t>
            </a:r>
            <a:br>
              <a:rPr lang="ru-RU" sz="3600" b="1" u="sng" dirty="0"/>
            </a:br>
            <a:r>
              <a:rPr lang="ru-RU" sz="2700" b="1" dirty="0"/>
              <a:t>- в форме полных занятий оздоровительно-тренирующего характера с детьми старшего дошкольного возраста, продолжительностью 25-35 минут;</a:t>
            </a:r>
            <a:br>
              <a:rPr lang="ru-RU" sz="2700" b="1" dirty="0"/>
            </a:br>
            <a:r>
              <a:rPr lang="ru-RU" sz="2700" b="1" dirty="0"/>
              <a:t>- как часть занятия </a:t>
            </a:r>
            <a:r>
              <a:rPr lang="ru-RU" sz="2700" b="1" i="1" dirty="0"/>
              <a:t>(продолжительностью от 10 до 15 минут)</a:t>
            </a:r>
            <a:r>
              <a:rPr lang="ru-RU" sz="2700" b="1" dirty="0"/>
              <a:t>;</a:t>
            </a:r>
            <a:br>
              <a:rPr lang="ru-RU" sz="2700" b="1" dirty="0"/>
            </a:br>
            <a:r>
              <a:rPr lang="ru-RU" sz="2700" b="1" dirty="0"/>
              <a:t>- в форме утренней гимнастики;</a:t>
            </a:r>
            <a:br>
              <a:rPr lang="ru-RU" sz="2700" b="1" dirty="0"/>
            </a:br>
            <a:r>
              <a:rPr lang="ru-RU" sz="2700" b="1" dirty="0"/>
              <a:t>- акции;</a:t>
            </a:r>
            <a:br>
              <a:rPr lang="ru-RU" sz="2700" b="1" dirty="0"/>
            </a:br>
            <a:r>
              <a:rPr lang="ru-RU" sz="2700" b="1" dirty="0"/>
              <a:t>- дни здоровья;</a:t>
            </a:r>
            <a:br>
              <a:rPr lang="ru-RU" sz="2700" b="1" dirty="0"/>
            </a:br>
            <a:r>
              <a:rPr lang="ru-RU" sz="2700" b="1" dirty="0"/>
              <a:t>- мастер-класс;</a:t>
            </a:r>
            <a:br>
              <a:rPr lang="ru-RU" sz="2700" b="1" dirty="0"/>
            </a:br>
            <a:r>
              <a:rPr lang="ru-RU" sz="2700" b="1" dirty="0"/>
              <a:t>- в показательных выступлениях детей на праздниках;</a:t>
            </a:r>
            <a:br>
              <a:rPr lang="ru-RU" sz="2700" b="1" dirty="0"/>
            </a:br>
            <a:r>
              <a:rPr lang="ru-RU" sz="2700" b="1" dirty="0"/>
              <a:t>- как степ-развлечение;</a:t>
            </a:r>
            <a:br>
              <a:rPr lang="ru-RU" sz="2700" b="1" dirty="0"/>
            </a:br>
            <a:r>
              <a:rPr lang="ru-RU" sz="2700" b="1" dirty="0"/>
              <a:t>- индивидуальная работа;</a:t>
            </a:r>
            <a:br>
              <a:rPr lang="ru-RU" sz="2700" b="1" dirty="0"/>
            </a:br>
            <a:r>
              <a:rPr lang="ru-RU" sz="2700" b="1" dirty="0"/>
              <a:t>- участие в фестивалях и соревнованиях.</a:t>
            </a:r>
            <a:br>
              <a:rPr lang="ru-RU" sz="2700" b="1" dirty="0"/>
            </a:b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8224" y="5013176"/>
            <a:ext cx="2098576" cy="11129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25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/>
              <a:t>Технология </a:t>
            </a:r>
            <a:r>
              <a:rPr lang="ru-RU" sz="3600" b="1" dirty="0"/>
              <a:t>подразумевает 3 этапа обучения</a:t>
            </a:r>
            <a:r>
              <a:rPr lang="ru-RU" sz="3600" b="1" dirty="0" smtClean="0"/>
              <a:t>:</a:t>
            </a:r>
            <a:br>
              <a:rPr lang="ru-RU" sz="3600" b="1" dirty="0" smtClean="0"/>
            </a:br>
            <a:r>
              <a:rPr lang="ru-RU" sz="3600" b="1" dirty="0"/>
              <a:t>1.Этап </a:t>
            </a:r>
            <a:r>
              <a:rPr lang="ru-RU" sz="3600" b="1" dirty="0" smtClean="0"/>
              <a:t>ознакомления; </a:t>
            </a:r>
            <a:br>
              <a:rPr lang="ru-RU" sz="3600" b="1" dirty="0" smtClean="0"/>
            </a:br>
            <a:r>
              <a:rPr lang="ru-RU" sz="3600" b="1" dirty="0" smtClean="0"/>
              <a:t>2.Этапе разучивания; </a:t>
            </a:r>
            <a:br>
              <a:rPr lang="ru-RU" sz="3600" b="1" dirty="0" smtClean="0"/>
            </a:br>
            <a:r>
              <a:rPr lang="ru-RU" sz="3600" b="1" dirty="0" smtClean="0"/>
              <a:t>3.Этап совершенствования; </a:t>
            </a:r>
            <a:br>
              <a:rPr lang="ru-RU" sz="3600" b="1" dirty="0" smtClean="0"/>
            </a:br>
            <a:r>
              <a:rPr lang="ru-RU" sz="3600" b="1" dirty="0" smtClean="0"/>
              <a:t>4. Творческий этап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12976"/>
            <a:ext cx="5747874" cy="323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830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301034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100" b="1" dirty="0" smtClean="0"/>
              <a:t>При </a:t>
            </a:r>
            <a:r>
              <a:rPr lang="ru-RU" sz="3100" b="1" dirty="0"/>
              <a:t>проектировании занятий степ-аэробикой учитываю физическую подготовленность и развитие:</a:t>
            </a:r>
            <a:br>
              <a:rPr lang="ru-RU" sz="3100" b="1" dirty="0"/>
            </a:br>
            <a:r>
              <a:rPr lang="ru-RU" sz="3100" b="1" dirty="0"/>
              <a:t>- рациональный подбор упражнений;</a:t>
            </a:r>
            <a:br>
              <a:rPr lang="ru-RU" sz="3100" b="1" dirty="0"/>
            </a:br>
            <a:r>
              <a:rPr lang="ru-RU" sz="3100" b="1" dirty="0"/>
              <a:t>- равномерное распределение нагрузки на организм;</a:t>
            </a:r>
            <a:br>
              <a:rPr lang="ru-RU" sz="3100" b="1" dirty="0"/>
            </a:br>
            <a:r>
              <a:rPr lang="ru-RU" sz="3100" b="1" dirty="0"/>
              <a:t>- постепенное увеличение объёма и интенсивности нагрузки. </a:t>
            </a:r>
            <a:br>
              <a:rPr lang="ru-RU" sz="3100" b="1" dirty="0"/>
            </a:br>
            <a:endParaRPr lang="ru-RU" sz="31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3429000"/>
            <a:ext cx="5184576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246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97352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Основные правила техники выполнения степ - тренировки:</a:t>
            </a:r>
            <a:br>
              <a:rPr lang="ru-RU" sz="2400" b="1" dirty="0"/>
            </a:br>
            <a:r>
              <a:rPr lang="ru-RU" sz="1800" b="1" dirty="0"/>
              <a:t>Для сохранения правильного положения тела во время степ - аэробики </a:t>
            </a:r>
            <a:r>
              <a:rPr lang="ru-RU" sz="1800" b="1" u="sng" dirty="0"/>
              <a:t>необходимо</a:t>
            </a:r>
            <a:r>
              <a:rPr lang="ru-RU" sz="1800" b="1" dirty="0"/>
              <a:t>:</a:t>
            </a:r>
            <a:br>
              <a:rPr lang="ru-RU" sz="1800" b="1" dirty="0"/>
            </a:br>
            <a:r>
              <a:rPr lang="ru-RU" sz="1800" b="1" dirty="0"/>
              <a:t>• Держать плечи развёрнутыми, грудь вперёд, ягодицы напряжёнными, колени расслабленными;</a:t>
            </a:r>
            <a:br>
              <a:rPr lang="ru-RU" sz="1800" b="1" dirty="0"/>
            </a:br>
            <a:r>
              <a:rPr lang="ru-RU" sz="1800" b="1" dirty="0"/>
              <a:t>• Избегать перенапряжения в коленных суставах;</a:t>
            </a:r>
            <a:br>
              <a:rPr lang="ru-RU" sz="1800" b="1" dirty="0"/>
            </a:br>
            <a:r>
              <a:rPr lang="ru-RU" sz="1800" b="1" dirty="0"/>
              <a:t>• Избегать излишнего прогиба спины;</a:t>
            </a:r>
            <a:br>
              <a:rPr lang="ru-RU" sz="1800" b="1" dirty="0"/>
            </a:br>
            <a:r>
              <a:rPr lang="ru-RU" sz="1800" b="1" dirty="0"/>
              <a:t>• Не делать наклон вперёд от бедра, наклонятся всем телом;</a:t>
            </a:r>
            <a:br>
              <a:rPr lang="ru-RU" sz="1800" b="1" dirty="0"/>
            </a:br>
            <a:r>
              <a:rPr lang="ru-RU" sz="1800" b="1" dirty="0"/>
              <a:t>• При подъёме или опускании со степ - платформы всегда использовать безопасный метод подъёма;</a:t>
            </a:r>
            <a:br>
              <a:rPr lang="ru-RU" sz="1800" b="1" dirty="0"/>
            </a:br>
            <a:r>
              <a:rPr lang="ru-RU" sz="1800" b="1" dirty="0"/>
              <a:t>• Стоя лицом к степ - платформе, подниматься, работая ногами, но не спиной;</a:t>
            </a:r>
            <a:br>
              <a:rPr lang="ru-RU" sz="1800" b="1" dirty="0"/>
            </a:br>
            <a:r>
              <a:rPr lang="ru-RU" sz="1800" b="1" dirty="0"/>
              <a:t>• Держать степ-платформу близко к телу при её переносе.</a:t>
            </a:r>
            <a:br>
              <a:rPr lang="ru-RU" sz="1800" b="1" dirty="0"/>
            </a:br>
            <a:r>
              <a:rPr lang="ru-RU" sz="1800" b="1" dirty="0"/>
              <a:t>• Выполнять шаги в центр степ - платформы;</a:t>
            </a:r>
            <a:br>
              <a:rPr lang="ru-RU" sz="1800" b="1" dirty="0"/>
            </a:br>
            <a:r>
              <a:rPr lang="ru-RU" sz="1800" b="1" dirty="0"/>
              <a:t>• Ставить на степ-платформу всю подошву ступни при подъёме, а, спускаясь, ставить ногу с носка на пятку, прежде чем сделать следующий шаг;</a:t>
            </a:r>
            <a:br>
              <a:rPr lang="ru-RU" sz="1800" b="1" dirty="0"/>
            </a:br>
            <a:r>
              <a:rPr lang="ru-RU" sz="1800" b="1" dirty="0"/>
              <a:t>• Опускаясь со степ - платформы, оставаться стоять достаточно близко к ней. Не отступать больше, чем на длину ступни от степ - платформы;</a:t>
            </a:r>
            <a:br>
              <a:rPr lang="ru-RU" sz="1800" b="1" dirty="0"/>
            </a:br>
            <a:r>
              <a:rPr lang="ru-RU" sz="1800" b="1" dirty="0"/>
              <a:t>• Не начинать обучение детей работе рук, пока они не овладеют в совершенстве, движениями ног;</a:t>
            </a:r>
            <a:br>
              <a:rPr lang="ru-RU" sz="1800" b="1" dirty="0"/>
            </a:br>
            <a:r>
              <a:rPr lang="ru-RU" sz="1800" b="1" dirty="0"/>
              <a:t>• Не подниматься и не опускаться со степ - платформы, стоя к ней спиной;</a:t>
            </a:r>
            <a:br>
              <a:rPr lang="ru-RU" sz="1800" b="1" dirty="0"/>
            </a:br>
            <a:r>
              <a:rPr lang="ru-RU" sz="1800" b="1" dirty="0"/>
              <a:t>• Делать шаг с лёгкостью, не ударять по степ - платформе ногами.</a:t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4653136"/>
            <a:ext cx="2602632" cy="147302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487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>Планируемые </a:t>
            </a:r>
            <a:r>
              <a:rPr lang="ru-RU" sz="4000" b="1" dirty="0"/>
              <a:t>результаты</a:t>
            </a:r>
            <a:r>
              <a:rPr lang="ru-RU" sz="4000" b="1" dirty="0" smtClean="0"/>
              <a:t>:</a:t>
            </a:r>
            <a:br>
              <a:rPr lang="ru-RU" sz="4000" b="1" dirty="0" smtClean="0"/>
            </a:br>
            <a:r>
              <a:rPr lang="ru-RU" sz="3200" b="1" dirty="0" smtClean="0"/>
              <a:t>-укрепилось </a:t>
            </a:r>
            <a:r>
              <a:rPr lang="ru-RU" sz="3200" b="1" dirty="0"/>
              <a:t>здоровье детей;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>-</a:t>
            </a:r>
            <a:r>
              <a:rPr lang="ru-RU" sz="3200" b="1" dirty="0" smtClean="0"/>
              <a:t>сформировалось </a:t>
            </a:r>
            <a:r>
              <a:rPr lang="ru-RU" sz="3200" b="1" dirty="0"/>
              <a:t>устойчивое </a:t>
            </a:r>
            <a:r>
              <a:rPr lang="ru-RU" sz="3200" b="1" dirty="0" smtClean="0"/>
              <a:t>равновесие, улучшить </a:t>
            </a:r>
            <a:r>
              <a:rPr lang="ru-RU" sz="3200" b="1" dirty="0"/>
              <a:t>координация движений;</a:t>
            </a:r>
            <a:br>
              <a:rPr lang="ru-RU" sz="3200" b="1" dirty="0"/>
            </a:br>
            <a:r>
              <a:rPr lang="ru-RU" sz="3200" b="1" dirty="0"/>
              <a:t>- </a:t>
            </a:r>
            <a:r>
              <a:rPr lang="ru-RU" sz="3200" b="1" dirty="0" smtClean="0"/>
              <a:t>повысились </a:t>
            </a:r>
            <a:r>
              <a:rPr lang="ru-RU" sz="3200" b="1" dirty="0"/>
              <a:t>физические качества;</a:t>
            </a:r>
            <a:br>
              <a:rPr lang="ru-RU" sz="3200" b="1" dirty="0"/>
            </a:br>
            <a:r>
              <a:rPr lang="ru-RU" sz="3200" b="1" dirty="0"/>
              <a:t>- </a:t>
            </a:r>
            <a:r>
              <a:rPr lang="ru-RU" sz="3200" b="1" dirty="0" smtClean="0"/>
              <a:t>сформировалось устойчивый </a:t>
            </a:r>
            <a:r>
              <a:rPr lang="ru-RU" sz="3200" b="1" dirty="0"/>
              <a:t>интерес к занятиям </a:t>
            </a:r>
            <a:r>
              <a:rPr lang="ru-RU" sz="3200" b="1" dirty="0" smtClean="0"/>
              <a:t>степ-аэробикой.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3553062"/>
            <a:ext cx="4564187" cy="303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288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46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Степ-аэробика для детей старшего дошкольного возраста в детском саду</vt:lpstr>
      <vt:lpstr> Степ-аэробика –  комплекс ритмические движения вверх и вниз по специальной степ-платформе под музыку. </vt:lpstr>
      <vt:lpstr>Цель: обогащение двигательного опыта и развитие физических качеств детей старшего дошкольного возраста посредством степ-аэробики. </vt:lpstr>
      <vt:lpstr>Задачи: Обучающие задачи: Обучать технике выполнения движений на степ-платформе, совершенствовать двигательные умения;  Развивающие задачи: Развивать общую выносливость, мышечную силу, физические качества, чувство ритма, формировать устойчивое равновесие, координацию движений; Развивать творческую активность, инициативу и самостоятельность при выполнении физических упражнений. Воспитательные задачи:  Закреплять умение осуществлять самоконтроль, формировать интерес к занятиям по физической культуре и спорту. </vt:lpstr>
      <vt:lpstr>Степ-аэробику применяю в разных формах: - в форме полных занятий оздоровительно-тренирующего характера с детьми старшего дошкольного возраста, продолжительностью 25-35 минут; - как часть занятия (продолжительностью от 10 до 15 минут); - в форме утренней гимнастики; - акции; - дни здоровья; - мастер-класс; - в показательных выступлениях детей на праздниках; - как степ-развлечение; - индивидуальная работа; - участие в фестивалях и соревнованиях. </vt:lpstr>
      <vt:lpstr>    Технология подразумевает 3 этапа обучения: 1.Этап ознакомления;  2.Этапе разучивания;  3.Этап совершенствования;  4. Творческий этап.      </vt:lpstr>
      <vt:lpstr>  При проектировании занятий степ-аэробикой учитываю физическую подготовленность и развитие: - рациональный подбор упражнений; - равномерное распределение нагрузки на организм; - постепенное увеличение объёма и интенсивности нагрузки.  </vt:lpstr>
      <vt:lpstr>Основные правила техники выполнения степ - тренировки: Для сохранения правильного положения тела во время степ - аэробики необходимо: • Держать плечи развёрнутыми, грудь вперёд, ягодицы напряжёнными, колени расслабленными; • Избегать перенапряжения в коленных суставах; • Избегать излишнего прогиба спины; • Не делать наклон вперёд от бедра, наклонятся всем телом; • При подъёме или опускании со степ - платформы всегда использовать безопасный метод подъёма; • Стоя лицом к степ - платформе, подниматься, работая ногами, но не спиной; • Держать степ-платформу близко к телу при её переносе. • Выполнять шаги в центр степ - платформы; • Ставить на степ-платформу всю подошву ступни при подъёме, а, спускаясь, ставить ногу с носка на пятку, прежде чем сделать следующий шаг; • Опускаясь со степ - платформы, оставаться стоять достаточно близко к ней. Не отступать больше, чем на длину ступни от степ - платформы; • Не начинать обучение детей работе рук, пока они не овладеют в совершенстве, движениями ног; • Не подниматься и не опускаться со степ - платформы, стоя к ней спиной; • Делать шаг с лёгкостью, не ударять по степ - платформе ногами. </vt:lpstr>
      <vt:lpstr>Планируемые результаты: -укрепилось здоровье детей;  -сформировалось устойчивое равновесие, улучшить координация движений; - повысились физические качества; - сформировалось устойчивый интерес к занятиям степ-аэробикой.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Степ-аэробика для детей старшего дошкольного возраста в детском саду</dc:title>
  <dc:creator>пк</dc:creator>
  <cp:lastModifiedBy>Света</cp:lastModifiedBy>
  <cp:revision>7</cp:revision>
  <dcterms:created xsi:type="dcterms:W3CDTF">2017-02-25T04:35:35Z</dcterms:created>
  <dcterms:modified xsi:type="dcterms:W3CDTF">2017-02-25T15:01:49Z</dcterms:modified>
</cp:coreProperties>
</file>