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6776" y="1643050"/>
            <a:ext cx="63057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Дидактическая игра </a:t>
            </a:r>
          </a:p>
          <a:p>
            <a:pPr algn="ctr"/>
            <a:endParaRPr lang="ru-RU" sz="4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«В  гостях  у  </a:t>
            </a:r>
            <a:r>
              <a:rPr lang="ru-RU" sz="40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4000" b="1" i="1" dirty="0" smtClean="0">
                <a:solidFill>
                  <a:srgbClr val="002060"/>
                </a:solidFill>
                <a:latin typeface="Constantia" pitchFamily="18" charset="0"/>
              </a:rPr>
              <a:t>»</a:t>
            </a:r>
            <a:endParaRPr lang="ru-RU" sz="4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9659" y="5229200"/>
            <a:ext cx="3937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Разработала: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Черемных А.С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Воспитатель МБДОУ № </a:t>
            </a:r>
            <a:r>
              <a:rPr lang="ru-RU" sz="2400" b="1" i="1" dirty="0" smtClean="0">
                <a:solidFill>
                  <a:srgbClr val="002060"/>
                </a:solidFill>
              </a:rPr>
              <a:t>72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15416"/>
            <a:ext cx="9143999" cy="717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645024"/>
            <a:ext cx="2643206" cy="2853960"/>
          </a:xfrm>
          <a:prstGeom prst="rect">
            <a:avLst/>
          </a:prstGeom>
          <a:noFill/>
        </p:spPr>
      </p:pic>
      <p:pic>
        <p:nvPicPr>
          <p:cNvPr id="2051" name="Picture 3" descr="C:\Users\User\Desktop\воспитатель года\дактическая игра в гостях у северянки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5409" y="1609451"/>
            <a:ext cx="2726144" cy="1824038"/>
          </a:xfrm>
          <a:prstGeom prst="rect">
            <a:avLst/>
          </a:prstGeom>
          <a:noFill/>
        </p:spPr>
      </p:pic>
      <p:pic>
        <p:nvPicPr>
          <p:cNvPr id="2053" name="Picture 5" descr="C:\Users\User\Desktop\воспитатель года\дактическая игра в гостях у северянки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88025"/>
            <a:ext cx="2695833" cy="1833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85156" y="404664"/>
            <a:ext cx="570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дом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4" name="Picture 6" descr="C:\Users\User\Desktop\воспитатель года\дактическая игра в гостях у северянки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1576125"/>
            <a:ext cx="2857500" cy="1857364"/>
          </a:xfrm>
          <a:prstGeom prst="rect">
            <a:avLst/>
          </a:prstGeom>
          <a:noFill/>
        </p:spPr>
      </p:pic>
      <p:sp>
        <p:nvSpPr>
          <p:cNvPr id="6146" name="AutoShape 2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1318"/>
            <a:ext cx="9143999" cy="68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250" y="3983600"/>
            <a:ext cx="2552704" cy="2552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6216" y="267127"/>
            <a:ext cx="6119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наряд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4" name="Picture 2" descr="Картинки по запросу русский народный сарафан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721" y="971776"/>
            <a:ext cx="1809763" cy="2714644"/>
          </a:xfrm>
          <a:prstGeom prst="rect">
            <a:avLst/>
          </a:prstGeom>
          <a:noFill/>
        </p:spPr>
      </p:pic>
      <p:sp>
        <p:nvSpPr>
          <p:cNvPr id="3076" name="AutoShape 4" descr="Картинки по запросу турецкий народный костю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турецкий народный костю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костюмы разных националь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костюмы разных национальносте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851902"/>
            <a:ext cx="2052646" cy="2824143"/>
          </a:xfrm>
          <a:prstGeom prst="rect">
            <a:avLst/>
          </a:prstGeom>
          <a:noFill/>
        </p:spPr>
      </p:pic>
      <p:pic>
        <p:nvPicPr>
          <p:cNvPr id="6146" name="Picture 2" descr="http://cdn.st100sp.com/cache_pictures/036201578/thumb1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0454" y="1030238"/>
            <a:ext cx="2357444" cy="235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15023 C -0.08767 0.16388 -0.12413 0.17754 -0.15486 0.21643 C -0.18559 0.25532 -0.21267 0.34467 -0.23576 0.38287 C -0.25868 0.4206 -0.28333 0.43379 -0.29288 0.44421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4" y="3645024"/>
            <a:ext cx="2909894" cy="2909894"/>
          </a:xfrm>
          <a:prstGeom prst="rect">
            <a:avLst/>
          </a:prstGeom>
          <a:noFill/>
        </p:spPr>
      </p:pic>
      <p:pic>
        <p:nvPicPr>
          <p:cNvPr id="1027" name="Picture 3" descr="C:\Users\User\Desktop\воспитатель года\дактическая игра в гостях у северянки\p02051220011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746" y="1092464"/>
            <a:ext cx="2881333" cy="2018124"/>
          </a:xfrm>
          <a:prstGeom prst="rect">
            <a:avLst/>
          </a:prstGeom>
          <a:noFill/>
        </p:spPr>
      </p:pic>
      <p:pic>
        <p:nvPicPr>
          <p:cNvPr id="1029" name="Picture 5" descr="C:\Users\User\Desktop\воспитатель года\дактическая игра в гостях у северянки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000" y="1124744"/>
            <a:ext cx="2800369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6807" y="160338"/>
            <a:ext cx="7418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транспорт для </a:t>
            </a:r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098" name="AutoShape 2" descr="Картинки по запросу фон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воспитатель года\дактическая игра в гостях у северянки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110324"/>
            <a:ext cx="265969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236275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7032"/>
            <a:ext cx="2624142" cy="2624142"/>
          </a:xfrm>
          <a:prstGeom prst="rect">
            <a:avLst/>
          </a:prstGeom>
          <a:noFill/>
        </p:spPr>
      </p:pic>
      <p:pic>
        <p:nvPicPr>
          <p:cNvPr id="2051" name="Picture 3" descr="C:\Users\User\Desktop\воспитатель года\дактическая игра в гостях у северянки\images (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738">
            <a:off x="3468888" y="1384737"/>
            <a:ext cx="2390775" cy="19145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9" y="980728"/>
            <a:ext cx="2321717" cy="30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muzfox.ru/upload/iblock/230/230aa29a713c33c4d94e8fd83f1223c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6763"/>
            <a:ext cx="3500462" cy="26428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8932" y="40622"/>
            <a:ext cx="6770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Подбери музыкальный инструмент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для </a:t>
            </a:r>
            <a:r>
              <a:rPr lang="ru-RU" sz="28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7732 C -0.08993 0.12385 -0.14931 0.17107 -0.17917 0.22686 C -0.20851 0.28241 -0.20191 0.38727 -0.20642 0.41065 C -0.21042 0.43449 -0.20712 0.36852 -0.20642 0.36644 C -0.20642 0.36482 -0.2059 0.38218 -0.20521 0.40023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005064"/>
            <a:ext cx="2552704" cy="2552704"/>
          </a:xfrm>
          <a:prstGeom prst="rect">
            <a:avLst/>
          </a:prstGeom>
          <a:noFill/>
        </p:spPr>
      </p:pic>
      <p:sp>
        <p:nvSpPr>
          <p:cNvPr id="17410" name="AutoShape 2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мор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G:\ВОСПИТАТЕЛЬ ГОДА 2016\музыкальные инструменты\265px-കൈതയും_ചക്കയും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ВОСПИТАТЕЛЬ ГОДА 2016\музыкальные инструменты\dc07c5ecda2f045a771cb8ac83f95dd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0017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0" y="214290"/>
            <a:ext cx="64384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За каким угощением пойдет </a:t>
            </a: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3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Северина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" name="Рисунок 5" descr="Картинки по запросу морошк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500174"/>
            <a:ext cx="271461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ВОСПИТАТЕЛЬ ГОДА 2016\музыкальные инструменты\86986cb4d7ca4977d0ee83fa31c3aa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379" y="1622561"/>
            <a:ext cx="26320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воспитатель года\дактическая игра в гостях у северянки\44463060-The-girl-in-Chukcha-dress-Historical-clothes-The-Far-North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680" y="4170650"/>
            <a:ext cx="2409828" cy="2409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56224" y="197171"/>
            <a:ext cx="6831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Найди домашнее животное для 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Constantia" pitchFamily="18" charset="0"/>
              </a:rPr>
              <a:t>Северины</a:t>
            </a:r>
            <a:endParaRPr lang="ru-RU" sz="3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1408" y="1628800"/>
            <a:ext cx="27354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G:\ВОСПИТАТЕЛЬ ГОДА 2016\музыкальные инструменты\285222_ma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22585"/>
            <a:ext cx="271461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2016-12-09T07:29:14Z</dcterms:created>
  <dcterms:modified xsi:type="dcterms:W3CDTF">2017-02-27T17:31:56Z</dcterms:modified>
</cp:coreProperties>
</file>